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4" r:id="rId1"/>
  </p:sldMasterIdLst>
  <p:sldIdLst>
    <p:sldId id="256" r:id="rId2"/>
    <p:sldId id="264" r:id="rId3"/>
    <p:sldId id="4100" r:id="rId4"/>
    <p:sldId id="4102" r:id="rId5"/>
    <p:sldId id="4103" r:id="rId6"/>
    <p:sldId id="260" r:id="rId7"/>
    <p:sldId id="263" r:id="rId8"/>
    <p:sldId id="274" r:id="rId9"/>
    <p:sldId id="261" r:id="rId10"/>
    <p:sldId id="259" r:id="rId11"/>
    <p:sldId id="270" r:id="rId12"/>
    <p:sldId id="262" r:id="rId13"/>
    <p:sldId id="273" r:id="rId14"/>
    <p:sldId id="410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6438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8C84F0-9156-564E-8C69-09B6EC1254E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E1309BD-9B7F-BC46-944E-B9BE2D71E56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1885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84F0-9156-564E-8C69-09B6EC1254E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09BD-9B7F-BC46-944E-B9BE2D71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3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84F0-9156-564E-8C69-09B6EC1254E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09BD-9B7F-BC46-944E-B9BE2D71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24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8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84F0-9156-564E-8C69-09B6EC1254E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09BD-9B7F-BC46-944E-B9BE2D71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3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8C84F0-9156-564E-8C69-09B6EC1254E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1309BD-9B7F-BC46-944E-B9BE2D71E5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64092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84F0-9156-564E-8C69-09B6EC1254E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09BD-9B7F-BC46-944E-B9BE2D71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84F0-9156-564E-8C69-09B6EC1254E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09BD-9B7F-BC46-944E-B9BE2D71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5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84F0-9156-564E-8C69-09B6EC1254E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09BD-9B7F-BC46-944E-B9BE2D71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84F0-9156-564E-8C69-09B6EC1254E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09BD-9B7F-BC46-944E-B9BE2D71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0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8C84F0-9156-564E-8C69-09B6EC1254E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1309BD-9B7F-BC46-944E-B9BE2D71E5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281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8C84F0-9156-564E-8C69-09B6EC1254E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1309BD-9B7F-BC46-944E-B9BE2D71E5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489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18C84F0-9156-564E-8C69-09B6EC1254E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E1309BD-9B7F-BC46-944E-B9BE2D71E5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467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7982-B098-19B9-7906-D2187E4AC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45" y="1157908"/>
            <a:ext cx="9935110" cy="1494890"/>
          </a:xfrm>
        </p:spPr>
        <p:txBody>
          <a:bodyPr>
            <a:normAutofit/>
          </a:bodyPr>
          <a:lstStyle/>
          <a:p>
            <a:pPr algn="ctr"/>
            <a:r>
              <a:rPr lang="en-IE" sz="3200" b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Challenges for healthcare Leaders of the Future </a:t>
            </a:r>
            <a:br>
              <a:rPr lang="en-IE" sz="3200" b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</a:br>
            <a:r>
              <a:rPr lang="en-IE" sz="3200" b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World Health Leadership Network</a:t>
            </a:r>
            <a:br>
              <a:rPr lang="en-IE" sz="3200" b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</a:br>
            <a:r>
              <a:rPr lang="en-IE" sz="3200" b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7</a:t>
            </a:r>
            <a:r>
              <a:rPr lang="en-IE" sz="3200" b="0" u="none" strike="noStrike" baseline="3000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IE" sz="3200" b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December, 2023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A6283-D992-EB0D-E275-6B528DD86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45" y="4205203"/>
            <a:ext cx="9935110" cy="1655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John R Campion</a:t>
            </a:r>
          </a:p>
          <a:p>
            <a:pPr algn="ctr"/>
            <a:r>
              <a:rPr lang="en-US" dirty="0"/>
              <a:t>MB </a:t>
            </a:r>
            <a:r>
              <a:rPr lang="en-US" dirty="0" err="1"/>
              <a:t>BCh</a:t>
            </a:r>
            <a:r>
              <a:rPr lang="en-US" dirty="0"/>
              <a:t> BAO MSc MA MRCPI</a:t>
            </a:r>
          </a:p>
          <a:p>
            <a:pPr algn="ctr"/>
            <a:r>
              <a:rPr lang="en-US" dirty="0"/>
              <a:t>Gastroenterology Clinical Research Fellow, Mater Hospital Dublin</a:t>
            </a:r>
          </a:p>
          <a:p>
            <a:pPr algn="ctr"/>
            <a:r>
              <a:rPr lang="en-US" dirty="0"/>
              <a:t>Royal College of Physicians in Ireland Quality Improvement Scholar in Residence 2023</a:t>
            </a:r>
          </a:p>
        </p:txBody>
      </p:sp>
    </p:spTree>
    <p:extLst>
      <p:ext uri="{BB962C8B-B14F-4D97-AF65-F5344CB8AC3E}">
        <p14:creationId xmlns:p14="http://schemas.microsoft.com/office/powerpoint/2010/main" val="330576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7EC4-F5D5-C31F-CD46-6D401A8F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345" y="672957"/>
            <a:ext cx="8873310" cy="1053101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Royal College of Physicians of Ireland (RCPI) </a:t>
            </a:r>
            <a:br>
              <a:rPr lang="en-US" sz="2800" dirty="0"/>
            </a:br>
            <a:r>
              <a:rPr lang="en-US" sz="2800" dirty="0"/>
              <a:t>Quality Improvement Scholar in Residence </a:t>
            </a:r>
            <a:r>
              <a:rPr lang="en-US" sz="2800" dirty="0" err="1"/>
              <a:t>Programme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D8A92-A586-A0AE-4B02-419A42272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4657"/>
            <a:ext cx="7432497" cy="4501077"/>
          </a:xfrm>
        </p:spPr>
        <p:txBody>
          <a:bodyPr>
            <a:noAutofit/>
          </a:bodyPr>
          <a:lstStyle/>
          <a:p>
            <a:pPr algn="l"/>
            <a:r>
              <a:rPr lang="en-IE" sz="200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One-year programme</a:t>
            </a:r>
          </a:p>
          <a:p>
            <a:pPr marL="0" indent="0" algn="l">
              <a:buNone/>
            </a:pPr>
            <a:endParaRPr lang="en-IE" sz="2000" i="0" dirty="0">
              <a:solidFill>
                <a:srgbClr val="333333"/>
              </a:solidFill>
              <a:effectLst/>
              <a:cs typeface="Calibri" panose="020F0502020204030204" pitchFamily="34" charset="0"/>
            </a:endParaRPr>
          </a:p>
          <a:p>
            <a:pPr algn="l"/>
            <a:r>
              <a:rPr lang="en-IE" dirty="0">
                <a:solidFill>
                  <a:srgbClr val="333333"/>
                </a:solidFill>
                <a:cs typeface="Calibri" panose="020F0502020204030204" pitchFamily="34" charset="0"/>
              </a:rPr>
              <a:t>S</a:t>
            </a:r>
            <a:r>
              <a:rPr lang="en-IE" sz="200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mall group of senior doctors-in-training with an interest in leadership and quality improvement to develop clinical leadership skills and quality improvement knowledge.</a:t>
            </a:r>
          </a:p>
          <a:p>
            <a:pPr algn="l"/>
            <a:endParaRPr lang="en-IE" sz="2000" i="0" dirty="0">
              <a:solidFill>
                <a:srgbClr val="333333"/>
              </a:solidFill>
              <a:effectLst/>
              <a:cs typeface="Calibri" panose="020F0502020204030204" pitchFamily="34" charset="0"/>
            </a:endParaRPr>
          </a:p>
          <a:p>
            <a:pPr algn="l"/>
            <a:r>
              <a:rPr lang="en-IE" sz="200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Expert support and bespoke training to promote the development of skills and knowledge enabling them to provide quality improvement and clinical leadership.</a:t>
            </a:r>
            <a:endParaRPr lang="en-IE" sz="2000" dirty="0">
              <a:solidFill>
                <a:srgbClr val="333333"/>
              </a:solidFill>
              <a:cs typeface="Calibri" panose="020F0502020204030204" pitchFamily="34" charset="0"/>
            </a:endParaRPr>
          </a:p>
          <a:p>
            <a:pPr algn="l"/>
            <a:endParaRPr lang="en-IE" sz="2000" dirty="0">
              <a:solidFill>
                <a:srgbClr val="333333"/>
              </a:solidFill>
              <a:cs typeface="Calibri" panose="020F0502020204030204" pitchFamily="34" charset="0"/>
            </a:endParaRPr>
          </a:p>
          <a:p>
            <a:pPr algn="l"/>
            <a:r>
              <a:rPr lang="en-IE" sz="2000" dirty="0">
                <a:solidFill>
                  <a:srgbClr val="333333"/>
                </a:solidFill>
                <a:cs typeface="Calibri" panose="020F0502020204030204" pitchFamily="34" charset="0"/>
              </a:rPr>
              <a:t>Opportunities to lead quality improvement and contribute to QI literature.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BCEDA-AB3B-E03E-5500-754D06BA3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310" y="2503041"/>
            <a:ext cx="4085690" cy="30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2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is a colonoscopy and how do I prepare for it?">
            <a:extLst>
              <a:ext uri="{FF2B5EF4-FFF2-40B4-BE49-F238E27FC236}">
                <a16:creationId xmlns:a16="http://schemas.microsoft.com/office/drawing/2014/main" id="{1D2DD299-6D69-3E54-2848-8625B2A5F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r="2031" b="4791"/>
          <a:stretch/>
        </p:blipFill>
        <p:spPr bwMode="auto">
          <a:xfrm>
            <a:off x="0" y="0"/>
            <a:ext cx="122603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8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D252-3C76-52EF-5384-14B9E637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68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Challenge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D36FF-942A-E42C-E36D-41224449E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829"/>
            <a:ext cx="10515600" cy="473148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Technology-centric development of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artificial intelligence applications in healthcare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A Solution:</a:t>
            </a:r>
          </a:p>
          <a:p>
            <a:pPr marL="0" indent="0" algn="ctr">
              <a:buNone/>
            </a:pPr>
            <a:r>
              <a:rPr lang="en-US" sz="2800" dirty="0" err="1"/>
              <a:t>Prioritise</a:t>
            </a:r>
            <a:r>
              <a:rPr lang="en-US" sz="2800" dirty="0"/>
              <a:t> study of human- AI interaction and human factors </a:t>
            </a:r>
          </a:p>
          <a:p>
            <a:pPr marL="0" indent="0" algn="ctr">
              <a:buNone/>
            </a:pPr>
            <a:r>
              <a:rPr lang="en-US" sz="2800" dirty="0"/>
              <a:t>in research of any new AI applications in healthcare</a:t>
            </a:r>
          </a:p>
        </p:txBody>
      </p:sp>
    </p:spTree>
    <p:extLst>
      <p:ext uri="{BB962C8B-B14F-4D97-AF65-F5344CB8AC3E}">
        <p14:creationId xmlns:p14="http://schemas.microsoft.com/office/powerpoint/2010/main" val="52856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imaging 09 00026 g001 550">
            <a:extLst>
              <a:ext uri="{FF2B5EF4-FFF2-40B4-BE49-F238E27FC236}">
                <a16:creationId xmlns:a16="http://schemas.microsoft.com/office/drawing/2014/main" id="{4D979A43-E31C-42E8-E13B-13715210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251"/>
            <a:ext cx="12192000" cy="602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66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F4B1-9A97-39BD-157A-C0660353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0A19-A176-7928-4654-C4775B067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my healthcare system support future leaders and meet challenges such as</a:t>
            </a:r>
          </a:p>
          <a:p>
            <a:pPr lvl="1"/>
            <a:r>
              <a:rPr lang="en-US" i="0" dirty="0"/>
              <a:t>Top-down leadership</a:t>
            </a:r>
          </a:p>
          <a:p>
            <a:pPr lvl="1"/>
            <a:r>
              <a:rPr lang="en-US" i="0" dirty="0"/>
              <a:t>Silos in training and working</a:t>
            </a:r>
          </a:p>
          <a:p>
            <a:pPr lvl="1"/>
            <a:r>
              <a:rPr lang="en-US" i="0" dirty="0"/>
              <a:t>Short duration of employment in each workplace</a:t>
            </a:r>
          </a:p>
          <a:p>
            <a:pPr marL="530352" lvl="1" indent="0">
              <a:buNone/>
            </a:pPr>
            <a:endParaRPr lang="en-US" i="0" dirty="0"/>
          </a:p>
          <a:p>
            <a:r>
              <a:rPr lang="en-US" dirty="0"/>
              <a:t>How can I empower future leaders to be drivers rather than passengers in development of healthcare AI?</a:t>
            </a:r>
            <a:endParaRPr lang="en-US" i="0" dirty="0"/>
          </a:p>
          <a:p>
            <a:pPr lvl="1"/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246438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rock diving Tower  on Galway audio tour A Guide to Galway by Bike: Hidden Gems, Haunting Stories and Stunning Vistas">
            <a:extLst>
              <a:ext uri="{FF2B5EF4-FFF2-40B4-BE49-F238E27FC236}">
                <a16:creationId xmlns:a16="http://schemas.microsoft.com/office/drawing/2014/main" id="{1B5B91D2-11AA-AF83-185C-73A179C90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1"/>
          <a:stretch/>
        </p:blipFill>
        <p:spPr bwMode="auto">
          <a:xfrm>
            <a:off x="0" y="0"/>
            <a:ext cx="12256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74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EC3E01-DF70-C252-4A7D-04B16D8A5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23765" r="6522" b="6997"/>
          <a:stretch/>
        </p:blipFill>
        <p:spPr>
          <a:xfrm>
            <a:off x="0" y="-53620"/>
            <a:ext cx="12192000" cy="69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>
            <a:extLst>
              <a:ext uri="{FF2B5EF4-FFF2-40B4-BE49-F238E27FC236}">
                <a16:creationId xmlns:a16="http://schemas.microsoft.com/office/drawing/2014/main" id="{2AD91079-658F-8A4F-8400-20B891805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996" y="5175699"/>
            <a:ext cx="3246729" cy="865244"/>
          </a:xfrm>
          <a:custGeom>
            <a:avLst/>
            <a:gdLst>
              <a:gd name="T0" fmla="*/ 687 w 5212"/>
              <a:gd name="T1" fmla="*/ 645 h 1387"/>
              <a:gd name="T2" fmla="*/ 38 w 5212"/>
              <a:gd name="T3" fmla="*/ 89 h 1387"/>
              <a:gd name="T4" fmla="*/ 38 w 5212"/>
              <a:gd name="T5" fmla="*/ 89 h 1387"/>
              <a:gd name="T6" fmla="*/ 71 w 5212"/>
              <a:gd name="T7" fmla="*/ 0 h 1387"/>
              <a:gd name="T8" fmla="*/ 4401 w 5212"/>
              <a:gd name="T9" fmla="*/ 0 h 1387"/>
              <a:gd name="T10" fmla="*/ 4401 w 5212"/>
              <a:gd name="T11" fmla="*/ 0 h 1387"/>
              <a:gd name="T12" fmla="*/ 4435 w 5212"/>
              <a:gd name="T13" fmla="*/ 12 h 1387"/>
              <a:gd name="T14" fmla="*/ 5187 w 5212"/>
              <a:gd name="T15" fmla="*/ 645 h 1387"/>
              <a:gd name="T16" fmla="*/ 5187 w 5212"/>
              <a:gd name="T17" fmla="*/ 645 h 1387"/>
              <a:gd name="T18" fmla="*/ 5187 w 5212"/>
              <a:gd name="T19" fmla="*/ 722 h 1387"/>
              <a:gd name="T20" fmla="*/ 4435 w 5212"/>
              <a:gd name="T21" fmla="*/ 1374 h 1387"/>
              <a:gd name="T22" fmla="*/ 4435 w 5212"/>
              <a:gd name="T23" fmla="*/ 1374 h 1387"/>
              <a:gd name="T24" fmla="*/ 4401 w 5212"/>
              <a:gd name="T25" fmla="*/ 1386 h 1387"/>
              <a:gd name="T26" fmla="*/ 68 w 5212"/>
              <a:gd name="T27" fmla="*/ 1386 h 1387"/>
              <a:gd name="T28" fmla="*/ 68 w 5212"/>
              <a:gd name="T29" fmla="*/ 1386 h 1387"/>
              <a:gd name="T30" fmla="*/ 34 w 5212"/>
              <a:gd name="T31" fmla="*/ 1296 h 1387"/>
              <a:gd name="T32" fmla="*/ 688 w 5212"/>
              <a:gd name="T33" fmla="*/ 722 h 1387"/>
              <a:gd name="T34" fmla="*/ 688 w 5212"/>
              <a:gd name="T35" fmla="*/ 722 h 1387"/>
              <a:gd name="T36" fmla="*/ 687 w 5212"/>
              <a:gd name="T37" fmla="*/ 645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12" h="1387">
                <a:moveTo>
                  <a:pt x="687" y="645"/>
                </a:moveTo>
                <a:lnTo>
                  <a:pt x="38" y="89"/>
                </a:lnTo>
                <a:lnTo>
                  <a:pt x="38" y="89"/>
                </a:lnTo>
                <a:cubicBezTo>
                  <a:pt x="2" y="59"/>
                  <a:pt x="24" y="0"/>
                  <a:pt x="71" y="0"/>
                </a:cubicBezTo>
                <a:lnTo>
                  <a:pt x="4401" y="0"/>
                </a:lnTo>
                <a:lnTo>
                  <a:pt x="4401" y="0"/>
                </a:lnTo>
                <a:cubicBezTo>
                  <a:pt x="4414" y="0"/>
                  <a:pt x="4425" y="4"/>
                  <a:pt x="4435" y="12"/>
                </a:cubicBezTo>
                <a:lnTo>
                  <a:pt x="5187" y="645"/>
                </a:lnTo>
                <a:lnTo>
                  <a:pt x="5187" y="645"/>
                </a:lnTo>
                <a:cubicBezTo>
                  <a:pt x="5211" y="665"/>
                  <a:pt x="5211" y="702"/>
                  <a:pt x="5187" y="722"/>
                </a:cubicBezTo>
                <a:lnTo>
                  <a:pt x="4435" y="1374"/>
                </a:lnTo>
                <a:lnTo>
                  <a:pt x="4435" y="1374"/>
                </a:lnTo>
                <a:cubicBezTo>
                  <a:pt x="4425" y="1381"/>
                  <a:pt x="4413" y="1386"/>
                  <a:pt x="4401" y="1386"/>
                </a:cubicBezTo>
                <a:lnTo>
                  <a:pt x="68" y="1386"/>
                </a:lnTo>
                <a:lnTo>
                  <a:pt x="68" y="1386"/>
                </a:lnTo>
                <a:cubicBezTo>
                  <a:pt x="22" y="1386"/>
                  <a:pt x="0" y="1328"/>
                  <a:pt x="34" y="1296"/>
                </a:cubicBezTo>
                <a:lnTo>
                  <a:pt x="688" y="722"/>
                </a:lnTo>
                <a:lnTo>
                  <a:pt x="688" y="722"/>
                </a:lnTo>
                <a:cubicBezTo>
                  <a:pt x="711" y="701"/>
                  <a:pt x="711" y="665"/>
                  <a:pt x="687" y="645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3" name="Freeform 24">
            <a:extLst>
              <a:ext uri="{FF2B5EF4-FFF2-40B4-BE49-F238E27FC236}">
                <a16:creationId xmlns:a16="http://schemas.microsoft.com/office/drawing/2014/main" id="{07119171-E697-684F-9763-C4B587B1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704" y="1657038"/>
            <a:ext cx="2216676" cy="2623204"/>
          </a:xfrm>
          <a:custGeom>
            <a:avLst/>
            <a:gdLst>
              <a:gd name="T0" fmla="*/ 625 w 3558"/>
              <a:gd name="T1" fmla="*/ 90 h 4210"/>
              <a:gd name="T2" fmla="*/ 1275 w 3558"/>
              <a:gd name="T3" fmla="*/ 645 h 4210"/>
              <a:gd name="T4" fmla="*/ 1275 w 3558"/>
              <a:gd name="T5" fmla="*/ 645 h 4210"/>
              <a:gd name="T6" fmla="*/ 1276 w 3558"/>
              <a:gd name="T7" fmla="*/ 723 h 4210"/>
              <a:gd name="T8" fmla="*/ 622 w 3558"/>
              <a:gd name="T9" fmla="*/ 1297 h 4210"/>
              <a:gd name="T10" fmla="*/ 622 w 3558"/>
              <a:gd name="T11" fmla="*/ 1297 h 4210"/>
              <a:gd name="T12" fmla="*/ 655 w 3558"/>
              <a:gd name="T13" fmla="*/ 1386 h 4210"/>
              <a:gd name="T14" fmla="*/ 1499 w 3558"/>
              <a:gd name="T15" fmla="*/ 1386 h 4210"/>
              <a:gd name="T16" fmla="*/ 1499 w 3558"/>
              <a:gd name="T17" fmla="*/ 1386 h 4210"/>
              <a:gd name="T18" fmla="*/ 1961 w 3558"/>
              <a:gd name="T19" fmla="*/ 1595 h 4210"/>
              <a:gd name="T20" fmla="*/ 1961 w 3558"/>
              <a:gd name="T21" fmla="*/ 1595 h 4210"/>
              <a:gd name="T22" fmla="*/ 2173 w 3558"/>
              <a:gd name="T23" fmla="*/ 2105 h 4210"/>
              <a:gd name="T24" fmla="*/ 2173 w 3558"/>
              <a:gd name="T25" fmla="*/ 2105 h 4210"/>
              <a:gd name="T26" fmla="*/ 1961 w 3558"/>
              <a:gd name="T27" fmla="*/ 2614 h 4210"/>
              <a:gd name="T28" fmla="*/ 1961 w 3558"/>
              <a:gd name="T29" fmla="*/ 2614 h 4210"/>
              <a:gd name="T30" fmla="*/ 1468 w 3558"/>
              <a:gd name="T31" fmla="*/ 2824 h 4210"/>
              <a:gd name="T32" fmla="*/ 1468 w 3558"/>
              <a:gd name="T33" fmla="*/ 2823 h 4210"/>
              <a:gd name="T34" fmla="*/ 792 w 3558"/>
              <a:gd name="T35" fmla="*/ 2823 h 4210"/>
              <a:gd name="T36" fmla="*/ 792 w 3558"/>
              <a:gd name="T37" fmla="*/ 2823 h 4210"/>
              <a:gd name="T38" fmla="*/ 758 w 3558"/>
              <a:gd name="T39" fmla="*/ 2835 h 4210"/>
              <a:gd name="T40" fmla="*/ 24 w 3558"/>
              <a:gd name="T41" fmla="*/ 3468 h 4210"/>
              <a:gd name="T42" fmla="*/ 24 w 3558"/>
              <a:gd name="T43" fmla="*/ 3468 h 4210"/>
              <a:gd name="T44" fmla="*/ 24 w 3558"/>
              <a:gd name="T45" fmla="*/ 3545 h 4210"/>
              <a:gd name="T46" fmla="*/ 758 w 3558"/>
              <a:gd name="T47" fmla="*/ 4196 h 4210"/>
              <a:gd name="T48" fmla="*/ 758 w 3558"/>
              <a:gd name="T49" fmla="*/ 4196 h 4210"/>
              <a:gd name="T50" fmla="*/ 792 w 3558"/>
              <a:gd name="T51" fmla="*/ 4209 h 4210"/>
              <a:gd name="T52" fmla="*/ 1468 w 3558"/>
              <a:gd name="T53" fmla="*/ 4209 h 4210"/>
              <a:gd name="T54" fmla="*/ 1468 w 3558"/>
              <a:gd name="T55" fmla="*/ 4209 h 4210"/>
              <a:gd name="T56" fmla="*/ 1468 w 3558"/>
              <a:gd name="T57" fmla="*/ 4209 h 4210"/>
              <a:gd name="T58" fmla="*/ 2941 w 3558"/>
              <a:gd name="T59" fmla="*/ 3592 h 4210"/>
              <a:gd name="T60" fmla="*/ 2941 w 3558"/>
              <a:gd name="T61" fmla="*/ 3592 h 4210"/>
              <a:gd name="T62" fmla="*/ 3557 w 3558"/>
              <a:gd name="T63" fmla="*/ 2105 h 4210"/>
              <a:gd name="T64" fmla="*/ 3557 w 3558"/>
              <a:gd name="T65" fmla="*/ 2105 h 4210"/>
              <a:gd name="T66" fmla="*/ 2941 w 3558"/>
              <a:gd name="T67" fmla="*/ 616 h 4210"/>
              <a:gd name="T68" fmla="*/ 2941 w 3558"/>
              <a:gd name="T69" fmla="*/ 616 h 4210"/>
              <a:gd name="T70" fmla="*/ 1513 w 3558"/>
              <a:gd name="T71" fmla="*/ 1 h 4210"/>
              <a:gd name="T72" fmla="*/ 1512 w 3558"/>
              <a:gd name="T73" fmla="*/ 0 h 4210"/>
              <a:gd name="T74" fmla="*/ 658 w 3558"/>
              <a:gd name="T75" fmla="*/ 0 h 4210"/>
              <a:gd name="T76" fmla="*/ 658 w 3558"/>
              <a:gd name="T77" fmla="*/ 0 h 4210"/>
              <a:gd name="T78" fmla="*/ 625 w 3558"/>
              <a:gd name="T79" fmla="*/ 90 h 4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58" h="4210">
                <a:moveTo>
                  <a:pt x="625" y="90"/>
                </a:moveTo>
                <a:lnTo>
                  <a:pt x="1275" y="645"/>
                </a:lnTo>
                <a:lnTo>
                  <a:pt x="1275" y="645"/>
                </a:lnTo>
                <a:cubicBezTo>
                  <a:pt x="1299" y="666"/>
                  <a:pt x="1299" y="702"/>
                  <a:pt x="1276" y="723"/>
                </a:cubicBezTo>
                <a:lnTo>
                  <a:pt x="622" y="1297"/>
                </a:lnTo>
                <a:lnTo>
                  <a:pt x="622" y="1297"/>
                </a:lnTo>
                <a:cubicBezTo>
                  <a:pt x="586" y="1328"/>
                  <a:pt x="608" y="1386"/>
                  <a:pt x="655" y="1386"/>
                </a:cubicBezTo>
                <a:lnTo>
                  <a:pt x="1499" y="1386"/>
                </a:lnTo>
                <a:lnTo>
                  <a:pt x="1499" y="1386"/>
                </a:lnTo>
                <a:cubicBezTo>
                  <a:pt x="1673" y="1397"/>
                  <a:pt x="1837" y="1471"/>
                  <a:pt x="1961" y="1595"/>
                </a:cubicBezTo>
                <a:lnTo>
                  <a:pt x="1961" y="1595"/>
                </a:lnTo>
                <a:cubicBezTo>
                  <a:pt x="2097" y="1730"/>
                  <a:pt x="2173" y="1914"/>
                  <a:pt x="2173" y="2105"/>
                </a:cubicBezTo>
                <a:lnTo>
                  <a:pt x="2173" y="2105"/>
                </a:lnTo>
                <a:cubicBezTo>
                  <a:pt x="2173" y="2295"/>
                  <a:pt x="2097" y="2479"/>
                  <a:pt x="1961" y="2614"/>
                </a:cubicBezTo>
                <a:lnTo>
                  <a:pt x="1961" y="2614"/>
                </a:lnTo>
                <a:cubicBezTo>
                  <a:pt x="1830" y="2745"/>
                  <a:pt x="1653" y="2821"/>
                  <a:pt x="1468" y="2824"/>
                </a:cubicBezTo>
                <a:lnTo>
                  <a:pt x="1468" y="2823"/>
                </a:lnTo>
                <a:lnTo>
                  <a:pt x="792" y="2823"/>
                </a:lnTo>
                <a:lnTo>
                  <a:pt x="792" y="2823"/>
                </a:lnTo>
                <a:cubicBezTo>
                  <a:pt x="779" y="2823"/>
                  <a:pt x="767" y="2828"/>
                  <a:pt x="758" y="2835"/>
                </a:cubicBezTo>
                <a:lnTo>
                  <a:pt x="24" y="3468"/>
                </a:lnTo>
                <a:lnTo>
                  <a:pt x="24" y="3468"/>
                </a:lnTo>
                <a:cubicBezTo>
                  <a:pt x="0" y="3488"/>
                  <a:pt x="0" y="3524"/>
                  <a:pt x="24" y="3545"/>
                </a:cubicBezTo>
                <a:lnTo>
                  <a:pt x="758" y="4196"/>
                </a:lnTo>
                <a:lnTo>
                  <a:pt x="758" y="4196"/>
                </a:lnTo>
                <a:cubicBezTo>
                  <a:pt x="767" y="4204"/>
                  <a:pt x="779" y="4209"/>
                  <a:pt x="792" y="4209"/>
                </a:cubicBezTo>
                <a:lnTo>
                  <a:pt x="1468" y="4209"/>
                </a:lnTo>
                <a:lnTo>
                  <a:pt x="1468" y="4209"/>
                </a:lnTo>
                <a:lnTo>
                  <a:pt x="1468" y="4209"/>
                </a:lnTo>
                <a:cubicBezTo>
                  <a:pt x="2021" y="4205"/>
                  <a:pt x="2550" y="3983"/>
                  <a:pt x="2941" y="3592"/>
                </a:cubicBezTo>
                <a:lnTo>
                  <a:pt x="2941" y="3592"/>
                </a:lnTo>
                <a:cubicBezTo>
                  <a:pt x="3336" y="3197"/>
                  <a:pt x="3557" y="2663"/>
                  <a:pt x="3557" y="2105"/>
                </a:cubicBezTo>
                <a:lnTo>
                  <a:pt x="3557" y="2105"/>
                </a:lnTo>
                <a:cubicBezTo>
                  <a:pt x="3557" y="1546"/>
                  <a:pt x="3336" y="1011"/>
                  <a:pt x="2941" y="616"/>
                </a:cubicBezTo>
                <a:lnTo>
                  <a:pt x="2941" y="616"/>
                </a:lnTo>
                <a:cubicBezTo>
                  <a:pt x="2560" y="236"/>
                  <a:pt x="2049" y="16"/>
                  <a:pt x="1513" y="1"/>
                </a:cubicBezTo>
                <a:lnTo>
                  <a:pt x="1512" y="0"/>
                </a:lnTo>
                <a:lnTo>
                  <a:pt x="658" y="0"/>
                </a:lnTo>
                <a:lnTo>
                  <a:pt x="658" y="0"/>
                </a:lnTo>
                <a:cubicBezTo>
                  <a:pt x="611" y="0"/>
                  <a:pt x="589" y="59"/>
                  <a:pt x="625" y="9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" name="Freeform 25">
            <a:extLst>
              <a:ext uri="{FF2B5EF4-FFF2-40B4-BE49-F238E27FC236}">
                <a16:creationId xmlns:a16="http://schemas.microsoft.com/office/drawing/2014/main" id="{A8EBC4E8-2CA5-A44A-A12F-D4DF5975E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509" y="3414995"/>
            <a:ext cx="2222170" cy="2623204"/>
          </a:xfrm>
          <a:custGeom>
            <a:avLst/>
            <a:gdLst>
              <a:gd name="T0" fmla="*/ 2932 w 3568"/>
              <a:gd name="T1" fmla="*/ 90 h 4210"/>
              <a:gd name="T2" fmla="*/ 2282 w 3568"/>
              <a:gd name="T3" fmla="*/ 644 h 4210"/>
              <a:gd name="T4" fmla="*/ 2282 w 3568"/>
              <a:gd name="T5" fmla="*/ 644 h 4210"/>
              <a:gd name="T6" fmla="*/ 2281 w 3568"/>
              <a:gd name="T7" fmla="*/ 722 h 4210"/>
              <a:gd name="T8" fmla="*/ 2936 w 3568"/>
              <a:gd name="T9" fmla="*/ 1296 h 4210"/>
              <a:gd name="T10" fmla="*/ 2936 w 3568"/>
              <a:gd name="T11" fmla="*/ 1296 h 4210"/>
              <a:gd name="T12" fmla="*/ 2902 w 3568"/>
              <a:gd name="T13" fmla="*/ 1386 h 4210"/>
              <a:gd name="T14" fmla="*/ 2059 w 3568"/>
              <a:gd name="T15" fmla="*/ 1386 h 4210"/>
              <a:gd name="T16" fmla="*/ 2059 w 3568"/>
              <a:gd name="T17" fmla="*/ 1386 h 4210"/>
              <a:gd name="T18" fmla="*/ 1596 w 3568"/>
              <a:gd name="T19" fmla="*/ 1595 h 4210"/>
              <a:gd name="T20" fmla="*/ 1596 w 3568"/>
              <a:gd name="T21" fmla="*/ 1595 h 4210"/>
              <a:gd name="T22" fmla="*/ 1385 w 3568"/>
              <a:gd name="T23" fmla="*/ 2104 h 4210"/>
              <a:gd name="T24" fmla="*/ 1385 w 3568"/>
              <a:gd name="T25" fmla="*/ 2104 h 4210"/>
              <a:gd name="T26" fmla="*/ 1596 w 3568"/>
              <a:gd name="T27" fmla="*/ 2613 h 4210"/>
              <a:gd name="T28" fmla="*/ 1596 w 3568"/>
              <a:gd name="T29" fmla="*/ 2613 h 4210"/>
              <a:gd name="T30" fmla="*/ 2099 w 3568"/>
              <a:gd name="T31" fmla="*/ 2824 h 4210"/>
              <a:gd name="T32" fmla="*/ 2099 w 3568"/>
              <a:gd name="T33" fmla="*/ 2823 h 4210"/>
              <a:gd name="T34" fmla="*/ 2776 w 3568"/>
              <a:gd name="T35" fmla="*/ 2823 h 4210"/>
              <a:gd name="T36" fmla="*/ 2776 w 3568"/>
              <a:gd name="T37" fmla="*/ 2823 h 4210"/>
              <a:gd name="T38" fmla="*/ 2809 w 3568"/>
              <a:gd name="T39" fmla="*/ 2835 h 4210"/>
              <a:gd name="T40" fmla="*/ 3544 w 3568"/>
              <a:gd name="T41" fmla="*/ 3468 h 4210"/>
              <a:gd name="T42" fmla="*/ 3544 w 3568"/>
              <a:gd name="T43" fmla="*/ 3468 h 4210"/>
              <a:gd name="T44" fmla="*/ 3544 w 3568"/>
              <a:gd name="T45" fmla="*/ 3545 h 4210"/>
              <a:gd name="T46" fmla="*/ 2810 w 3568"/>
              <a:gd name="T47" fmla="*/ 4196 h 4210"/>
              <a:gd name="T48" fmla="*/ 2810 w 3568"/>
              <a:gd name="T49" fmla="*/ 4196 h 4210"/>
              <a:gd name="T50" fmla="*/ 2775 w 3568"/>
              <a:gd name="T51" fmla="*/ 4209 h 4210"/>
              <a:gd name="T52" fmla="*/ 2099 w 3568"/>
              <a:gd name="T53" fmla="*/ 4209 h 4210"/>
              <a:gd name="T54" fmla="*/ 2099 w 3568"/>
              <a:gd name="T55" fmla="*/ 4209 h 4210"/>
              <a:gd name="T56" fmla="*/ 617 w 3568"/>
              <a:gd name="T57" fmla="*/ 3592 h 4210"/>
              <a:gd name="T58" fmla="*/ 617 w 3568"/>
              <a:gd name="T59" fmla="*/ 3592 h 4210"/>
              <a:gd name="T60" fmla="*/ 0 w 3568"/>
              <a:gd name="T61" fmla="*/ 2104 h 4210"/>
              <a:gd name="T62" fmla="*/ 0 w 3568"/>
              <a:gd name="T63" fmla="*/ 2104 h 4210"/>
              <a:gd name="T64" fmla="*/ 617 w 3568"/>
              <a:gd name="T65" fmla="*/ 616 h 4210"/>
              <a:gd name="T66" fmla="*/ 617 w 3568"/>
              <a:gd name="T67" fmla="*/ 616 h 4210"/>
              <a:gd name="T68" fmla="*/ 2045 w 3568"/>
              <a:gd name="T69" fmla="*/ 1 h 4210"/>
              <a:gd name="T70" fmla="*/ 2045 w 3568"/>
              <a:gd name="T71" fmla="*/ 0 h 4210"/>
              <a:gd name="T72" fmla="*/ 2900 w 3568"/>
              <a:gd name="T73" fmla="*/ 0 h 4210"/>
              <a:gd name="T74" fmla="*/ 2900 w 3568"/>
              <a:gd name="T75" fmla="*/ 0 h 4210"/>
              <a:gd name="T76" fmla="*/ 2932 w 3568"/>
              <a:gd name="T77" fmla="*/ 90 h 4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68" h="4210">
                <a:moveTo>
                  <a:pt x="2932" y="90"/>
                </a:moveTo>
                <a:lnTo>
                  <a:pt x="2282" y="644"/>
                </a:lnTo>
                <a:lnTo>
                  <a:pt x="2282" y="644"/>
                </a:lnTo>
                <a:cubicBezTo>
                  <a:pt x="2259" y="665"/>
                  <a:pt x="2258" y="701"/>
                  <a:pt x="2281" y="722"/>
                </a:cubicBezTo>
                <a:lnTo>
                  <a:pt x="2936" y="1296"/>
                </a:lnTo>
                <a:lnTo>
                  <a:pt x="2936" y="1296"/>
                </a:lnTo>
                <a:cubicBezTo>
                  <a:pt x="2971" y="1327"/>
                  <a:pt x="2949" y="1386"/>
                  <a:pt x="2902" y="1386"/>
                </a:cubicBezTo>
                <a:lnTo>
                  <a:pt x="2059" y="1386"/>
                </a:lnTo>
                <a:lnTo>
                  <a:pt x="2059" y="1386"/>
                </a:lnTo>
                <a:cubicBezTo>
                  <a:pt x="1884" y="1397"/>
                  <a:pt x="1720" y="1471"/>
                  <a:pt x="1596" y="1595"/>
                </a:cubicBezTo>
                <a:lnTo>
                  <a:pt x="1596" y="1595"/>
                </a:lnTo>
                <a:cubicBezTo>
                  <a:pt x="1460" y="1730"/>
                  <a:pt x="1385" y="1913"/>
                  <a:pt x="1385" y="2104"/>
                </a:cubicBezTo>
                <a:lnTo>
                  <a:pt x="1385" y="2104"/>
                </a:lnTo>
                <a:cubicBezTo>
                  <a:pt x="1385" y="2295"/>
                  <a:pt x="1460" y="2478"/>
                  <a:pt x="1596" y="2613"/>
                </a:cubicBezTo>
                <a:lnTo>
                  <a:pt x="1596" y="2613"/>
                </a:lnTo>
                <a:cubicBezTo>
                  <a:pt x="1730" y="2747"/>
                  <a:pt x="1911" y="2823"/>
                  <a:pt x="2099" y="2824"/>
                </a:cubicBezTo>
                <a:lnTo>
                  <a:pt x="2099" y="2823"/>
                </a:lnTo>
                <a:lnTo>
                  <a:pt x="2776" y="2823"/>
                </a:lnTo>
                <a:lnTo>
                  <a:pt x="2776" y="2823"/>
                </a:lnTo>
                <a:cubicBezTo>
                  <a:pt x="2788" y="2823"/>
                  <a:pt x="2800" y="2827"/>
                  <a:pt x="2809" y="2835"/>
                </a:cubicBezTo>
                <a:lnTo>
                  <a:pt x="3544" y="3468"/>
                </a:lnTo>
                <a:lnTo>
                  <a:pt x="3544" y="3468"/>
                </a:lnTo>
                <a:cubicBezTo>
                  <a:pt x="3567" y="3488"/>
                  <a:pt x="3567" y="3524"/>
                  <a:pt x="3544" y="3545"/>
                </a:cubicBezTo>
                <a:lnTo>
                  <a:pt x="2810" y="4196"/>
                </a:lnTo>
                <a:lnTo>
                  <a:pt x="2810" y="4196"/>
                </a:lnTo>
                <a:cubicBezTo>
                  <a:pt x="2800" y="4204"/>
                  <a:pt x="2788" y="4209"/>
                  <a:pt x="2775" y="4209"/>
                </a:cubicBezTo>
                <a:lnTo>
                  <a:pt x="2099" y="4209"/>
                </a:lnTo>
                <a:lnTo>
                  <a:pt x="2099" y="4209"/>
                </a:lnTo>
                <a:cubicBezTo>
                  <a:pt x="1543" y="4207"/>
                  <a:pt x="1010" y="3986"/>
                  <a:pt x="617" y="3592"/>
                </a:cubicBezTo>
                <a:lnTo>
                  <a:pt x="617" y="3592"/>
                </a:lnTo>
                <a:cubicBezTo>
                  <a:pt x="221" y="3198"/>
                  <a:pt x="0" y="2662"/>
                  <a:pt x="0" y="2104"/>
                </a:cubicBezTo>
                <a:lnTo>
                  <a:pt x="0" y="2104"/>
                </a:lnTo>
                <a:cubicBezTo>
                  <a:pt x="0" y="1546"/>
                  <a:pt x="221" y="1010"/>
                  <a:pt x="617" y="616"/>
                </a:cubicBezTo>
                <a:lnTo>
                  <a:pt x="617" y="616"/>
                </a:lnTo>
                <a:cubicBezTo>
                  <a:pt x="997" y="236"/>
                  <a:pt x="1508" y="16"/>
                  <a:pt x="2045" y="1"/>
                </a:cubicBezTo>
                <a:lnTo>
                  <a:pt x="2045" y="0"/>
                </a:lnTo>
                <a:lnTo>
                  <a:pt x="2900" y="0"/>
                </a:lnTo>
                <a:lnTo>
                  <a:pt x="2900" y="0"/>
                </a:lnTo>
                <a:cubicBezTo>
                  <a:pt x="2947" y="0"/>
                  <a:pt x="2969" y="59"/>
                  <a:pt x="2932" y="9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26">
            <a:extLst>
              <a:ext uri="{FF2B5EF4-FFF2-40B4-BE49-F238E27FC236}">
                <a16:creationId xmlns:a16="http://schemas.microsoft.com/office/drawing/2014/main" id="{582AF438-44D4-6149-8175-857413246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936" y="3414995"/>
            <a:ext cx="3246729" cy="865246"/>
          </a:xfrm>
          <a:custGeom>
            <a:avLst/>
            <a:gdLst>
              <a:gd name="T0" fmla="*/ 4523 w 5213"/>
              <a:gd name="T1" fmla="*/ 644 h 1387"/>
              <a:gd name="T2" fmla="*/ 5173 w 5213"/>
              <a:gd name="T3" fmla="*/ 90 h 1387"/>
              <a:gd name="T4" fmla="*/ 5173 w 5213"/>
              <a:gd name="T5" fmla="*/ 90 h 1387"/>
              <a:gd name="T6" fmla="*/ 5140 w 5213"/>
              <a:gd name="T7" fmla="*/ 0 h 1387"/>
              <a:gd name="T8" fmla="*/ 809 w 5213"/>
              <a:gd name="T9" fmla="*/ 0 h 1387"/>
              <a:gd name="T10" fmla="*/ 809 w 5213"/>
              <a:gd name="T11" fmla="*/ 0 h 1387"/>
              <a:gd name="T12" fmla="*/ 777 w 5213"/>
              <a:gd name="T13" fmla="*/ 12 h 1387"/>
              <a:gd name="T14" fmla="*/ 24 w 5213"/>
              <a:gd name="T15" fmla="*/ 644 h 1387"/>
              <a:gd name="T16" fmla="*/ 24 w 5213"/>
              <a:gd name="T17" fmla="*/ 644 h 1387"/>
              <a:gd name="T18" fmla="*/ 24 w 5213"/>
              <a:gd name="T19" fmla="*/ 722 h 1387"/>
              <a:gd name="T20" fmla="*/ 777 w 5213"/>
              <a:gd name="T21" fmla="*/ 1373 h 1387"/>
              <a:gd name="T22" fmla="*/ 777 w 5213"/>
              <a:gd name="T23" fmla="*/ 1373 h 1387"/>
              <a:gd name="T24" fmla="*/ 809 w 5213"/>
              <a:gd name="T25" fmla="*/ 1386 h 1387"/>
              <a:gd name="T26" fmla="*/ 5143 w 5213"/>
              <a:gd name="T27" fmla="*/ 1386 h 1387"/>
              <a:gd name="T28" fmla="*/ 5143 w 5213"/>
              <a:gd name="T29" fmla="*/ 1386 h 1387"/>
              <a:gd name="T30" fmla="*/ 5176 w 5213"/>
              <a:gd name="T31" fmla="*/ 1296 h 1387"/>
              <a:gd name="T32" fmla="*/ 4522 w 5213"/>
              <a:gd name="T33" fmla="*/ 722 h 1387"/>
              <a:gd name="T34" fmla="*/ 4522 w 5213"/>
              <a:gd name="T35" fmla="*/ 722 h 1387"/>
              <a:gd name="T36" fmla="*/ 4523 w 5213"/>
              <a:gd name="T37" fmla="*/ 644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13" h="1387">
                <a:moveTo>
                  <a:pt x="4523" y="644"/>
                </a:moveTo>
                <a:lnTo>
                  <a:pt x="5173" y="90"/>
                </a:lnTo>
                <a:lnTo>
                  <a:pt x="5173" y="90"/>
                </a:lnTo>
                <a:cubicBezTo>
                  <a:pt x="5209" y="59"/>
                  <a:pt x="5187" y="0"/>
                  <a:pt x="5140" y="0"/>
                </a:cubicBezTo>
                <a:lnTo>
                  <a:pt x="809" y="0"/>
                </a:lnTo>
                <a:lnTo>
                  <a:pt x="809" y="0"/>
                </a:lnTo>
                <a:cubicBezTo>
                  <a:pt x="798" y="0"/>
                  <a:pt x="786" y="5"/>
                  <a:pt x="777" y="12"/>
                </a:cubicBezTo>
                <a:lnTo>
                  <a:pt x="24" y="644"/>
                </a:lnTo>
                <a:lnTo>
                  <a:pt x="24" y="644"/>
                </a:lnTo>
                <a:cubicBezTo>
                  <a:pt x="0" y="665"/>
                  <a:pt x="0" y="701"/>
                  <a:pt x="24" y="722"/>
                </a:cubicBezTo>
                <a:lnTo>
                  <a:pt x="777" y="1373"/>
                </a:lnTo>
                <a:lnTo>
                  <a:pt x="777" y="1373"/>
                </a:lnTo>
                <a:cubicBezTo>
                  <a:pt x="786" y="1381"/>
                  <a:pt x="798" y="1386"/>
                  <a:pt x="809" y="1386"/>
                </a:cubicBezTo>
                <a:lnTo>
                  <a:pt x="5143" y="1386"/>
                </a:lnTo>
                <a:lnTo>
                  <a:pt x="5143" y="1386"/>
                </a:lnTo>
                <a:cubicBezTo>
                  <a:pt x="5190" y="1386"/>
                  <a:pt x="5212" y="1327"/>
                  <a:pt x="5176" y="1296"/>
                </a:cubicBezTo>
                <a:lnTo>
                  <a:pt x="4522" y="722"/>
                </a:lnTo>
                <a:lnTo>
                  <a:pt x="4522" y="722"/>
                </a:lnTo>
                <a:cubicBezTo>
                  <a:pt x="4499" y="701"/>
                  <a:pt x="4499" y="665"/>
                  <a:pt x="4523" y="644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6" name="Freeform 34">
            <a:extLst>
              <a:ext uri="{FF2B5EF4-FFF2-40B4-BE49-F238E27FC236}">
                <a16:creationId xmlns:a16="http://schemas.microsoft.com/office/drawing/2014/main" id="{B9C51530-8C83-0241-A876-5FEB126CE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480" y="1657038"/>
            <a:ext cx="3246729" cy="865246"/>
          </a:xfrm>
          <a:custGeom>
            <a:avLst/>
            <a:gdLst>
              <a:gd name="T0" fmla="*/ 689 w 5213"/>
              <a:gd name="T1" fmla="*/ 645 h 1387"/>
              <a:gd name="T2" fmla="*/ 39 w 5213"/>
              <a:gd name="T3" fmla="*/ 90 h 1387"/>
              <a:gd name="T4" fmla="*/ 39 w 5213"/>
              <a:gd name="T5" fmla="*/ 90 h 1387"/>
              <a:gd name="T6" fmla="*/ 72 w 5213"/>
              <a:gd name="T7" fmla="*/ 0 h 1387"/>
              <a:gd name="T8" fmla="*/ 4403 w 5213"/>
              <a:gd name="T9" fmla="*/ 0 h 1387"/>
              <a:gd name="T10" fmla="*/ 4403 w 5213"/>
              <a:gd name="T11" fmla="*/ 0 h 1387"/>
              <a:gd name="T12" fmla="*/ 4436 w 5213"/>
              <a:gd name="T13" fmla="*/ 12 h 1387"/>
              <a:gd name="T14" fmla="*/ 5188 w 5213"/>
              <a:gd name="T15" fmla="*/ 645 h 1387"/>
              <a:gd name="T16" fmla="*/ 5188 w 5213"/>
              <a:gd name="T17" fmla="*/ 645 h 1387"/>
              <a:gd name="T18" fmla="*/ 5188 w 5213"/>
              <a:gd name="T19" fmla="*/ 723 h 1387"/>
              <a:gd name="T20" fmla="*/ 4436 w 5213"/>
              <a:gd name="T21" fmla="*/ 1374 h 1387"/>
              <a:gd name="T22" fmla="*/ 4436 w 5213"/>
              <a:gd name="T23" fmla="*/ 1374 h 1387"/>
              <a:gd name="T24" fmla="*/ 4403 w 5213"/>
              <a:gd name="T25" fmla="*/ 1386 h 1387"/>
              <a:gd name="T26" fmla="*/ 70 w 5213"/>
              <a:gd name="T27" fmla="*/ 1386 h 1387"/>
              <a:gd name="T28" fmla="*/ 70 w 5213"/>
              <a:gd name="T29" fmla="*/ 1386 h 1387"/>
              <a:gd name="T30" fmla="*/ 36 w 5213"/>
              <a:gd name="T31" fmla="*/ 1297 h 1387"/>
              <a:gd name="T32" fmla="*/ 690 w 5213"/>
              <a:gd name="T33" fmla="*/ 723 h 1387"/>
              <a:gd name="T34" fmla="*/ 690 w 5213"/>
              <a:gd name="T35" fmla="*/ 723 h 1387"/>
              <a:gd name="T36" fmla="*/ 689 w 5213"/>
              <a:gd name="T37" fmla="*/ 645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13" h="1387">
                <a:moveTo>
                  <a:pt x="689" y="645"/>
                </a:moveTo>
                <a:lnTo>
                  <a:pt x="39" y="90"/>
                </a:lnTo>
                <a:lnTo>
                  <a:pt x="39" y="90"/>
                </a:lnTo>
                <a:cubicBezTo>
                  <a:pt x="3" y="59"/>
                  <a:pt x="25" y="0"/>
                  <a:pt x="72" y="0"/>
                </a:cubicBezTo>
                <a:lnTo>
                  <a:pt x="4403" y="0"/>
                </a:lnTo>
                <a:lnTo>
                  <a:pt x="4403" y="0"/>
                </a:lnTo>
                <a:cubicBezTo>
                  <a:pt x="4415" y="0"/>
                  <a:pt x="4427" y="4"/>
                  <a:pt x="4436" y="12"/>
                </a:cubicBezTo>
                <a:lnTo>
                  <a:pt x="5188" y="645"/>
                </a:lnTo>
                <a:lnTo>
                  <a:pt x="5188" y="645"/>
                </a:lnTo>
                <a:cubicBezTo>
                  <a:pt x="5212" y="665"/>
                  <a:pt x="5212" y="702"/>
                  <a:pt x="5188" y="723"/>
                </a:cubicBezTo>
                <a:lnTo>
                  <a:pt x="4436" y="1374"/>
                </a:lnTo>
                <a:lnTo>
                  <a:pt x="4436" y="1374"/>
                </a:lnTo>
                <a:cubicBezTo>
                  <a:pt x="4427" y="1382"/>
                  <a:pt x="4415" y="1386"/>
                  <a:pt x="4403" y="1386"/>
                </a:cubicBezTo>
                <a:lnTo>
                  <a:pt x="70" y="1386"/>
                </a:lnTo>
                <a:lnTo>
                  <a:pt x="70" y="1386"/>
                </a:lnTo>
                <a:cubicBezTo>
                  <a:pt x="23" y="1386"/>
                  <a:pt x="0" y="1328"/>
                  <a:pt x="36" y="1297"/>
                </a:cubicBezTo>
                <a:lnTo>
                  <a:pt x="690" y="723"/>
                </a:lnTo>
                <a:lnTo>
                  <a:pt x="690" y="723"/>
                </a:lnTo>
                <a:cubicBezTo>
                  <a:pt x="713" y="702"/>
                  <a:pt x="713" y="666"/>
                  <a:pt x="689" y="64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39498FEE-A790-404C-8A82-BAA38D771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755" y="1657038"/>
            <a:ext cx="3246729" cy="865246"/>
          </a:xfrm>
          <a:custGeom>
            <a:avLst/>
            <a:gdLst>
              <a:gd name="T0" fmla="*/ 688 w 5213"/>
              <a:gd name="T1" fmla="*/ 645 h 1387"/>
              <a:gd name="T2" fmla="*/ 39 w 5213"/>
              <a:gd name="T3" fmla="*/ 90 h 1387"/>
              <a:gd name="T4" fmla="*/ 39 w 5213"/>
              <a:gd name="T5" fmla="*/ 90 h 1387"/>
              <a:gd name="T6" fmla="*/ 72 w 5213"/>
              <a:gd name="T7" fmla="*/ 0 h 1387"/>
              <a:gd name="T8" fmla="*/ 4402 w 5213"/>
              <a:gd name="T9" fmla="*/ 0 h 1387"/>
              <a:gd name="T10" fmla="*/ 4402 w 5213"/>
              <a:gd name="T11" fmla="*/ 0 h 1387"/>
              <a:gd name="T12" fmla="*/ 4435 w 5213"/>
              <a:gd name="T13" fmla="*/ 12 h 1387"/>
              <a:gd name="T14" fmla="*/ 5188 w 5213"/>
              <a:gd name="T15" fmla="*/ 645 h 1387"/>
              <a:gd name="T16" fmla="*/ 5188 w 5213"/>
              <a:gd name="T17" fmla="*/ 645 h 1387"/>
              <a:gd name="T18" fmla="*/ 5188 w 5213"/>
              <a:gd name="T19" fmla="*/ 723 h 1387"/>
              <a:gd name="T20" fmla="*/ 4435 w 5213"/>
              <a:gd name="T21" fmla="*/ 1374 h 1387"/>
              <a:gd name="T22" fmla="*/ 4435 w 5213"/>
              <a:gd name="T23" fmla="*/ 1374 h 1387"/>
              <a:gd name="T24" fmla="*/ 4402 w 5213"/>
              <a:gd name="T25" fmla="*/ 1386 h 1387"/>
              <a:gd name="T26" fmla="*/ 69 w 5213"/>
              <a:gd name="T27" fmla="*/ 1386 h 1387"/>
              <a:gd name="T28" fmla="*/ 69 w 5213"/>
              <a:gd name="T29" fmla="*/ 1386 h 1387"/>
              <a:gd name="T30" fmla="*/ 36 w 5213"/>
              <a:gd name="T31" fmla="*/ 1297 h 1387"/>
              <a:gd name="T32" fmla="*/ 689 w 5213"/>
              <a:gd name="T33" fmla="*/ 723 h 1387"/>
              <a:gd name="T34" fmla="*/ 689 w 5213"/>
              <a:gd name="T35" fmla="*/ 723 h 1387"/>
              <a:gd name="T36" fmla="*/ 688 w 5213"/>
              <a:gd name="T37" fmla="*/ 645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13" h="1387">
                <a:moveTo>
                  <a:pt x="688" y="645"/>
                </a:moveTo>
                <a:lnTo>
                  <a:pt x="39" y="90"/>
                </a:lnTo>
                <a:lnTo>
                  <a:pt x="39" y="90"/>
                </a:lnTo>
                <a:cubicBezTo>
                  <a:pt x="3" y="59"/>
                  <a:pt x="25" y="0"/>
                  <a:pt x="72" y="0"/>
                </a:cubicBezTo>
                <a:lnTo>
                  <a:pt x="4402" y="0"/>
                </a:lnTo>
                <a:lnTo>
                  <a:pt x="4402" y="0"/>
                </a:lnTo>
                <a:cubicBezTo>
                  <a:pt x="4414" y="0"/>
                  <a:pt x="4426" y="4"/>
                  <a:pt x="4435" y="12"/>
                </a:cubicBezTo>
                <a:lnTo>
                  <a:pt x="5188" y="645"/>
                </a:lnTo>
                <a:lnTo>
                  <a:pt x="5188" y="645"/>
                </a:lnTo>
                <a:cubicBezTo>
                  <a:pt x="5212" y="665"/>
                  <a:pt x="5212" y="702"/>
                  <a:pt x="5188" y="723"/>
                </a:cubicBezTo>
                <a:lnTo>
                  <a:pt x="4435" y="1374"/>
                </a:lnTo>
                <a:lnTo>
                  <a:pt x="4435" y="1374"/>
                </a:lnTo>
                <a:cubicBezTo>
                  <a:pt x="4426" y="1382"/>
                  <a:pt x="4414" y="1386"/>
                  <a:pt x="4402" y="1386"/>
                </a:cubicBezTo>
                <a:lnTo>
                  <a:pt x="69" y="1386"/>
                </a:lnTo>
                <a:lnTo>
                  <a:pt x="69" y="1386"/>
                </a:lnTo>
                <a:cubicBezTo>
                  <a:pt x="22" y="1386"/>
                  <a:pt x="0" y="1328"/>
                  <a:pt x="36" y="1297"/>
                </a:cubicBezTo>
                <a:lnTo>
                  <a:pt x="689" y="723"/>
                </a:lnTo>
                <a:lnTo>
                  <a:pt x="689" y="723"/>
                </a:lnTo>
                <a:cubicBezTo>
                  <a:pt x="712" y="702"/>
                  <a:pt x="712" y="666"/>
                  <a:pt x="688" y="64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60">
            <a:extLst>
              <a:ext uri="{FF2B5EF4-FFF2-40B4-BE49-F238E27FC236}">
                <a16:creationId xmlns:a16="http://schemas.microsoft.com/office/drawing/2014/main" id="{2B2AA013-6C49-944D-9960-34F62CE69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660" y="3414995"/>
            <a:ext cx="3246729" cy="865246"/>
          </a:xfrm>
          <a:custGeom>
            <a:avLst/>
            <a:gdLst>
              <a:gd name="T0" fmla="*/ 4524 w 5214"/>
              <a:gd name="T1" fmla="*/ 644 h 1387"/>
              <a:gd name="T2" fmla="*/ 5174 w 5214"/>
              <a:gd name="T3" fmla="*/ 90 h 1387"/>
              <a:gd name="T4" fmla="*/ 5174 w 5214"/>
              <a:gd name="T5" fmla="*/ 90 h 1387"/>
              <a:gd name="T6" fmla="*/ 5141 w 5214"/>
              <a:gd name="T7" fmla="*/ 0 h 1387"/>
              <a:gd name="T8" fmla="*/ 810 w 5214"/>
              <a:gd name="T9" fmla="*/ 0 h 1387"/>
              <a:gd name="T10" fmla="*/ 810 w 5214"/>
              <a:gd name="T11" fmla="*/ 0 h 1387"/>
              <a:gd name="T12" fmla="*/ 777 w 5214"/>
              <a:gd name="T13" fmla="*/ 12 h 1387"/>
              <a:gd name="T14" fmla="*/ 24 w 5214"/>
              <a:gd name="T15" fmla="*/ 644 h 1387"/>
              <a:gd name="T16" fmla="*/ 24 w 5214"/>
              <a:gd name="T17" fmla="*/ 644 h 1387"/>
              <a:gd name="T18" fmla="*/ 24 w 5214"/>
              <a:gd name="T19" fmla="*/ 722 h 1387"/>
              <a:gd name="T20" fmla="*/ 777 w 5214"/>
              <a:gd name="T21" fmla="*/ 1373 h 1387"/>
              <a:gd name="T22" fmla="*/ 777 w 5214"/>
              <a:gd name="T23" fmla="*/ 1373 h 1387"/>
              <a:gd name="T24" fmla="*/ 810 w 5214"/>
              <a:gd name="T25" fmla="*/ 1386 h 1387"/>
              <a:gd name="T26" fmla="*/ 5144 w 5214"/>
              <a:gd name="T27" fmla="*/ 1386 h 1387"/>
              <a:gd name="T28" fmla="*/ 5144 w 5214"/>
              <a:gd name="T29" fmla="*/ 1386 h 1387"/>
              <a:gd name="T30" fmla="*/ 5177 w 5214"/>
              <a:gd name="T31" fmla="*/ 1296 h 1387"/>
              <a:gd name="T32" fmla="*/ 4524 w 5214"/>
              <a:gd name="T33" fmla="*/ 722 h 1387"/>
              <a:gd name="T34" fmla="*/ 4524 w 5214"/>
              <a:gd name="T35" fmla="*/ 722 h 1387"/>
              <a:gd name="T36" fmla="*/ 4524 w 5214"/>
              <a:gd name="T37" fmla="*/ 644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14" h="1387">
                <a:moveTo>
                  <a:pt x="4524" y="644"/>
                </a:moveTo>
                <a:lnTo>
                  <a:pt x="5174" y="90"/>
                </a:lnTo>
                <a:lnTo>
                  <a:pt x="5174" y="90"/>
                </a:lnTo>
                <a:cubicBezTo>
                  <a:pt x="5210" y="59"/>
                  <a:pt x="5188" y="0"/>
                  <a:pt x="5141" y="0"/>
                </a:cubicBezTo>
                <a:lnTo>
                  <a:pt x="810" y="0"/>
                </a:lnTo>
                <a:lnTo>
                  <a:pt x="810" y="0"/>
                </a:lnTo>
                <a:cubicBezTo>
                  <a:pt x="798" y="0"/>
                  <a:pt x="786" y="5"/>
                  <a:pt x="777" y="12"/>
                </a:cubicBezTo>
                <a:lnTo>
                  <a:pt x="24" y="644"/>
                </a:lnTo>
                <a:lnTo>
                  <a:pt x="24" y="644"/>
                </a:lnTo>
                <a:cubicBezTo>
                  <a:pt x="0" y="665"/>
                  <a:pt x="0" y="701"/>
                  <a:pt x="24" y="722"/>
                </a:cubicBezTo>
                <a:lnTo>
                  <a:pt x="777" y="1373"/>
                </a:lnTo>
                <a:lnTo>
                  <a:pt x="777" y="1373"/>
                </a:lnTo>
                <a:cubicBezTo>
                  <a:pt x="786" y="1381"/>
                  <a:pt x="798" y="1386"/>
                  <a:pt x="810" y="1386"/>
                </a:cubicBezTo>
                <a:lnTo>
                  <a:pt x="5144" y="1386"/>
                </a:lnTo>
                <a:lnTo>
                  <a:pt x="5144" y="1386"/>
                </a:lnTo>
                <a:cubicBezTo>
                  <a:pt x="5191" y="1386"/>
                  <a:pt x="5213" y="1327"/>
                  <a:pt x="5177" y="1296"/>
                </a:cubicBezTo>
                <a:lnTo>
                  <a:pt x="4524" y="722"/>
                </a:lnTo>
                <a:lnTo>
                  <a:pt x="4524" y="722"/>
                </a:lnTo>
                <a:cubicBezTo>
                  <a:pt x="4500" y="701"/>
                  <a:pt x="4500" y="665"/>
                  <a:pt x="4524" y="64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70">
            <a:extLst>
              <a:ext uri="{FF2B5EF4-FFF2-40B4-BE49-F238E27FC236}">
                <a16:creationId xmlns:a16="http://schemas.microsoft.com/office/drawing/2014/main" id="{2C34EC64-E32E-214A-B56F-F85F2C6EB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719" y="5175699"/>
            <a:ext cx="3246729" cy="865244"/>
          </a:xfrm>
          <a:custGeom>
            <a:avLst/>
            <a:gdLst>
              <a:gd name="T0" fmla="*/ 689 w 5212"/>
              <a:gd name="T1" fmla="*/ 645 h 1387"/>
              <a:gd name="T2" fmla="*/ 39 w 5212"/>
              <a:gd name="T3" fmla="*/ 89 h 1387"/>
              <a:gd name="T4" fmla="*/ 39 w 5212"/>
              <a:gd name="T5" fmla="*/ 89 h 1387"/>
              <a:gd name="T6" fmla="*/ 71 w 5212"/>
              <a:gd name="T7" fmla="*/ 0 h 1387"/>
              <a:gd name="T8" fmla="*/ 4403 w 5212"/>
              <a:gd name="T9" fmla="*/ 0 h 1387"/>
              <a:gd name="T10" fmla="*/ 4403 w 5212"/>
              <a:gd name="T11" fmla="*/ 0 h 1387"/>
              <a:gd name="T12" fmla="*/ 4436 w 5212"/>
              <a:gd name="T13" fmla="*/ 12 h 1387"/>
              <a:gd name="T14" fmla="*/ 5187 w 5212"/>
              <a:gd name="T15" fmla="*/ 645 h 1387"/>
              <a:gd name="T16" fmla="*/ 5187 w 5212"/>
              <a:gd name="T17" fmla="*/ 645 h 1387"/>
              <a:gd name="T18" fmla="*/ 5188 w 5212"/>
              <a:gd name="T19" fmla="*/ 722 h 1387"/>
              <a:gd name="T20" fmla="*/ 4436 w 5212"/>
              <a:gd name="T21" fmla="*/ 1374 h 1387"/>
              <a:gd name="T22" fmla="*/ 4436 w 5212"/>
              <a:gd name="T23" fmla="*/ 1374 h 1387"/>
              <a:gd name="T24" fmla="*/ 4403 w 5212"/>
              <a:gd name="T25" fmla="*/ 1386 h 1387"/>
              <a:gd name="T26" fmla="*/ 69 w 5212"/>
              <a:gd name="T27" fmla="*/ 1386 h 1387"/>
              <a:gd name="T28" fmla="*/ 69 w 5212"/>
              <a:gd name="T29" fmla="*/ 1386 h 1387"/>
              <a:gd name="T30" fmla="*/ 35 w 5212"/>
              <a:gd name="T31" fmla="*/ 1296 h 1387"/>
              <a:gd name="T32" fmla="*/ 689 w 5212"/>
              <a:gd name="T33" fmla="*/ 722 h 1387"/>
              <a:gd name="T34" fmla="*/ 689 w 5212"/>
              <a:gd name="T35" fmla="*/ 722 h 1387"/>
              <a:gd name="T36" fmla="*/ 689 w 5212"/>
              <a:gd name="T37" fmla="*/ 645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12" h="1387">
                <a:moveTo>
                  <a:pt x="689" y="645"/>
                </a:moveTo>
                <a:lnTo>
                  <a:pt x="39" y="89"/>
                </a:lnTo>
                <a:lnTo>
                  <a:pt x="39" y="89"/>
                </a:lnTo>
                <a:cubicBezTo>
                  <a:pt x="2" y="59"/>
                  <a:pt x="24" y="0"/>
                  <a:pt x="71" y="0"/>
                </a:cubicBezTo>
                <a:lnTo>
                  <a:pt x="4403" y="0"/>
                </a:lnTo>
                <a:lnTo>
                  <a:pt x="4403" y="0"/>
                </a:lnTo>
                <a:cubicBezTo>
                  <a:pt x="4415" y="0"/>
                  <a:pt x="4426" y="4"/>
                  <a:pt x="4436" y="12"/>
                </a:cubicBezTo>
                <a:lnTo>
                  <a:pt x="5187" y="645"/>
                </a:lnTo>
                <a:lnTo>
                  <a:pt x="5187" y="645"/>
                </a:lnTo>
                <a:cubicBezTo>
                  <a:pt x="5211" y="665"/>
                  <a:pt x="5211" y="702"/>
                  <a:pt x="5188" y="722"/>
                </a:cubicBezTo>
                <a:lnTo>
                  <a:pt x="4436" y="1374"/>
                </a:lnTo>
                <a:lnTo>
                  <a:pt x="4436" y="1374"/>
                </a:lnTo>
                <a:cubicBezTo>
                  <a:pt x="4426" y="1381"/>
                  <a:pt x="4415" y="1386"/>
                  <a:pt x="4403" y="1386"/>
                </a:cubicBezTo>
                <a:lnTo>
                  <a:pt x="69" y="1386"/>
                </a:lnTo>
                <a:lnTo>
                  <a:pt x="69" y="1386"/>
                </a:lnTo>
                <a:cubicBezTo>
                  <a:pt x="22" y="1386"/>
                  <a:pt x="0" y="1328"/>
                  <a:pt x="35" y="1296"/>
                </a:cubicBezTo>
                <a:lnTo>
                  <a:pt x="689" y="722"/>
                </a:lnTo>
                <a:lnTo>
                  <a:pt x="689" y="722"/>
                </a:lnTo>
                <a:cubicBezTo>
                  <a:pt x="712" y="701"/>
                  <a:pt x="712" y="665"/>
                  <a:pt x="689" y="645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6" name="Freeform 78">
            <a:extLst>
              <a:ext uri="{FF2B5EF4-FFF2-40B4-BE49-F238E27FC236}">
                <a16:creationId xmlns:a16="http://schemas.microsoft.com/office/drawing/2014/main" id="{BDF946CA-3E0D-4746-8B97-6C4285CB8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153" y="2104767"/>
            <a:ext cx="1271772" cy="1845856"/>
          </a:xfrm>
          <a:custGeom>
            <a:avLst/>
            <a:gdLst>
              <a:gd name="T0" fmla="*/ 539 w 2041"/>
              <a:gd name="T1" fmla="*/ 26 h 2964"/>
              <a:gd name="T2" fmla="*/ 539 w 2041"/>
              <a:gd name="T3" fmla="*/ 26 h 2964"/>
              <a:gd name="T4" fmla="*/ 570 w 2041"/>
              <a:gd name="T5" fmla="*/ 2 h 2964"/>
              <a:gd name="T6" fmla="*/ 570 w 2041"/>
              <a:gd name="T7" fmla="*/ 2 h 2964"/>
              <a:gd name="T8" fmla="*/ 1656 w 2041"/>
              <a:gd name="T9" fmla="*/ 553 h 2964"/>
              <a:gd name="T10" fmla="*/ 1656 w 2041"/>
              <a:gd name="T11" fmla="*/ 553 h 2964"/>
              <a:gd name="T12" fmla="*/ 1975 w 2041"/>
              <a:gd name="T13" fmla="*/ 1604 h 2964"/>
              <a:gd name="T14" fmla="*/ 1975 w 2041"/>
              <a:gd name="T15" fmla="*/ 1604 h 2964"/>
              <a:gd name="T16" fmla="*/ 1313 w 2041"/>
              <a:gd name="T17" fmla="*/ 2535 h 2964"/>
              <a:gd name="T18" fmla="*/ 1313 w 2041"/>
              <a:gd name="T19" fmla="*/ 2535 h 2964"/>
              <a:gd name="T20" fmla="*/ 93 w 2041"/>
              <a:gd name="T21" fmla="*/ 2806 h 2964"/>
              <a:gd name="T22" fmla="*/ 206 w 2041"/>
              <a:gd name="T23" fmla="*/ 2917 h 2964"/>
              <a:gd name="T24" fmla="*/ 206 w 2041"/>
              <a:gd name="T25" fmla="*/ 2917 h 2964"/>
              <a:gd name="T26" fmla="*/ 207 w 2041"/>
              <a:gd name="T27" fmla="*/ 2953 h 2964"/>
              <a:gd name="T28" fmla="*/ 207 w 2041"/>
              <a:gd name="T29" fmla="*/ 2953 h 2964"/>
              <a:gd name="T30" fmla="*/ 171 w 2041"/>
              <a:gd name="T31" fmla="*/ 2953 h 2964"/>
              <a:gd name="T32" fmla="*/ 11 w 2041"/>
              <a:gd name="T33" fmla="*/ 2797 h 2964"/>
              <a:gd name="T34" fmla="*/ 11 w 2041"/>
              <a:gd name="T35" fmla="*/ 2797 h 2964"/>
              <a:gd name="T36" fmla="*/ 10 w 2041"/>
              <a:gd name="T37" fmla="*/ 2761 h 2964"/>
              <a:gd name="T38" fmla="*/ 166 w 2041"/>
              <a:gd name="T39" fmla="*/ 2602 h 2964"/>
              <a:gd name="T40" fmla="*/ 166 w 2041"/>
              <a:gd name="T41" fmla="*/ 2602 h 2964"/>
              <a:gd name="T42" fmla="*/ 202 w 2041"/>
              <a:gd name="T43" fmla="*/ 2602 h 2964"/>
              <a:gd name="T44" fmla="*/ 202 w 2041"/>
              <a:gd name="T45" fmla="*/ 2602 h 2964"/>
              <a:gd name="T46" fmla="*/ 202 w 2041"/>
              <a:gd name="T47" fmla="*/ 2637 h 2964"/>
              <a:gd name="T48" fmla="*/ 94 w 2041"/>
              <a:gd name="T49" fmla="*/ 2749 h 2964"/>
              <a:gd name="T50" fmla="*/ 94 w 2041"/>
              <a:gd name="T51" fmla="*/ 2749 h 2964"/>
              <a:gd name="T52" fmla="*/ 95 w 2041"/>
              <a:gd name="T53" fmla="*/ 2749 h 2964"/>
              <a:gd name="T54" fmla="*/ 95 w 2041"/>
              <a:gd name="T55" fmla="*/ 2749 h 2964"/>
              <a:gd name="T56" fmla="*/ 1273 w 2041"/>
              <a:gd name="T57" fmla="*/ 2490 h 2964"/>
              <a:gd name="T58" fmla="*/ 1273 w 2041"/>
              <a:gd name="T59" fmla="*/ 2490 h 2964"/>
              <a:gd name="T60" fmla="*/ 1908 w 2041"/>
              <a:gd name="T61" fmla="*/ 1596 h 2964"/>
              <a:gd name="T62" fmla="*/ 1908 w 2041"/>
              <a:gd name="T63" fmla="*/ 1596 h 2964"/>
              <a:gd name="T64" fmla="*/ 1602 w 2041"/>
              <a:gd name="T65" fmla="*/ 587 h 2964"/>
              <a:gd name="T66" fmla="*/ 1602 w 2041"/>
              <a:gd name="T67" fmla="*/ 587 h 2964"/>
              <a:gd name="T68" fmla="*/ 563 w 2041"/>
              <a:gd name="T69" fmla="*/ 59 h 2964"/>
              <a:gd name="T70" fmla="*/ 563 w 2041"/>
              <a:gd name="T71" fmla="*/ 59 h 2964"/>
              <a:gd name="T72" fmla="*/ 539 w 2041"/>
              <a:gd name="T73" fmla="*/ 26 h 2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1" h="2964">
                <a:moveTo>
                  <a:pt x="539" y="26"/>
                </a:moveTo>
                <a:lnTo>
                  <a:pt x="539" y="26"/>
                </a:lnTo>
                <a:cubicBezTo>
                  <a:pt x="541" y="10"/>
                  <a:pt x="555" y="0"/>
                  <a:pt x="570" y="2"/>
                </a:cubicBezTo>
                <a:lnTo>
                  <a:pt x="570" y="2"/>
                </a:lnTo>
                <a:cubicBezTo>
                  <a:pt x="1004" y="61"/>
                  <a:pt x="1393" y="258"/>
                  <a:pt x="1656" y="553"/>
                </a:cubicBezTo>
                <a:lnTo>
                  <a:pt x="1656" y="553"/>
                </a:lnTo>
                <a:cubicBezTo>
                  <a:pt x="1925" y="854"/>
                  <a:pt x="2040" y="1232"/>
                  <a:pt x="1975" y="1604"/>
                </a:cubicBezTo>
                <a:lnTo>
                  <a:pt x="1975" y="1604"/>
                </a:lnTo>
                <a:cubicBezTo>
                  <a:pt x="1911" y="1976"/>
                  <a:pt x="1673" y="2311"/>
                  <a:pt x="1313" y="2535"/>
                </a:cubicBezTo>
                <a:lnTo>
                  <a:pt x="1313" y="2535"/>
                </a:lnTo>
                <a:cubicBezTo>
                  <a:pt x="963" y="2754"/>
                  <a:pt x="525" y="2851"/>
                  <a:pt x="93" y="2806"/>
                </a:cubicBezTo>
                <a:lnTo>
                  <a:pt x="206" y="2917"/>
                </a:lnTo>
                <a:lnTo>
                  <a:pt x="206" y="2917"/>
                </a:lnTo>
                <a:cubicBezTo>
                  <a:pt x="217" y="2926"/>
                  <a:pt x="217" y="2942"/>
                  <a:pt x="207" y="2953"/>
                </a:cubicBezTo>
                <a:lnTo>
                  <a:pt x="207" y="2953"/>
                </a:lnTo>
                <a:cubicBezTo>
                  <a:pt x="197" y="2963"/>
                  <a:pt x="181" y="2963"/>
                  <a:pt x="171" y="2953"/>
                </a:cubicBezTo>
                <a:lnTo>
                  <a:pt x="11" y="2797"/>
                </a:lnTo>
                <a:lnTo>
                  <a:pt x="11" y="2797"/>
                </a:lnTo>
                <a:cubicBezTo>
                  <a:pt x="0" y="2787"/>
                  <a:pt x="0" y="2772"/>
                  <a:pt x="10" y="2761"/>
                </a:cubicBezTo>
                <a:lnTo>
                  <a:pt x="166" y="2602"/>
                </a:lnTo>
                <a:lnTo>
                  <a:pt x="166" y="2602"/>
                </a:lnTo>
                <a:cubicBezTo>
                  <a:pt x="176" y="2592"/>
                  <a:pt x="192" y="2591"/>
                  <a:pt x="202" y="2602"/>
                </a:cubicBezTo>
                <a:lnTo>
                  <a:pt x="202" y="2602"/>
                </a:lnTo>
                <a:cubicBezTo>
                  <a:pt x="212" y="2612"/>
                  <a:pt x="212" y="2627"/>
                  <a:pt x="202" y="2637"/>
                </a:cubicBezTo>
                <a:lnTo>
                  <a:pt x="94" y="2749"/>
                </a:lnTo>
                <a:lnTo>
                  <a:pt x="94" y="2749"/>
                </a:lnTo>
                <a:cubicBezTo>
                  <a:pt x="94" y="2749"/>
                  <a:pt x="94" y="2749"/>
                  <a:pt x="95" y="2749"/>
                </a:cubicBezTo>
                <a:lnTo>
                  <a:pt x="95" y="2749"/>
                </a:lnTo>
                <a:cubicBezTo>
                  <a:pt x="512" y="2794"/>
                  <a:pt x="935" y="2701"/>
                  <a:pt x="1273" y="2490"/>
                </a:cubicBezTo>
                <a:lnTo>
                  <a:pt x="1273" y="2490"/>
                </a:lnTo>
                <a:cubicBezTo>
                  <a:pt x="1618" y="2275"/>
                  <a:pt x="1846" y="1953"/>
                  <a:pt x="1908" y="1596"/>
                </a:cubicBezTo>
                <a:lnTo>
                  <a:pt x="1908" y="1596"/>
                </a:lnTo>
                <a:cubicBezTo>
                  <a:pt x="1970" y="1239"/>
                  <a:pt x="1860" y="876"/>
                  <a:pt x="1602" y="587"/>
                </a:cubicBezTo>
                <a:lnTo>
                  <a:pt x="1602" y="587"/>
                </a:lnTo>
                <a:cubicBezTo>
                  <a:pt x="1350" y="304"/>
                  <a:pt x="978" y="115"/>
                  <a:pt x="563" y="59"/>
                </a:cubicBezTo>
                <a:lnTo>
                  <a:pt x="563" y="59"/>
                </a:lnTo>
                <a:cubicBezTo>
                  <a:pt x="547" y="57"/>
                  <a:pt x="536" y="41"/>
                  <a:pt x="539" y="2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7" name="Freeform 79">
            <a:extLst>
              <a:ext uri="{FF2B5EF4-FFF2-40B4-BE49-F238E27FC236}">
                <a16:creationId xmlns:a16="http://schemas.microsoft.com/office/drawing/2014/main" id="{222771BB-9C3C-2345-857F-B830923F2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102" y="3846245"/>
            <a:ext cx="1269026" cy="1848602"/>
          </a:xfrm>
          <a:custGeom>
            <a:avLst/>
            <a:gdLst>
              <a:gd name="T0" fmla="*/ 1500 w 2039"/>
              <a:gd name="T1" fmla="*/ 26 h 2966"/>
              <a:gd name="T2" fmla="*/ 1500 w 2039"/>
              <a:gd name="T3" fmla="*/ 26 h 2966"/>
              <a:gd name="T4" fmla="*/ 1469 w 2039"/>
              <a:gd name="T5" fmla="*/ 3 h 2966"/>
              <a:gd name="T6" fmla="*/ 1469 w 2039"/>
              <a:gd name="T7" fmla="*/ 3 h 2966"/>
              <a:gd name="T8" fmla="*/ 383 w 2039"/>
              <a:gd name="T9" fmla="*/ 553 h 2966"/>
              <a:gd name="T10" fmla="*/ 383 w 2039"/>
              <a:gd name="T11" fmla="*/ 553 h 2966"/>
              <a:gd name="T12" fmla="*/ 64 w 2039"/>
              <a:gd name="T13" fmla="*/ 1605 h 2966"/>
              <a:gd name="T14" fmla="*/ 64 w 2039"/>
              <a:gd name="T15" fmla="*/ 1605 h 2966"/>
              <a:gd name="T16" fmla="*/ 726 w 2039"/>
              <a:gd name="T17" fmla="*/ 2537 h 2966"/>
              <a:gd name="T18" fmla="*/ 726 w 2039"/>
              <a:gd name="T19" fmla="*/ 2537 h 2966"/>
              <a:gd name="T20" fmla="*/ 1946 w 2039"/>
              <a:gd name="T21" fmla="*/ 2807 h 2966"/>
              <a:gd name="T22" fmla="*/ 1834 w 2039"/>
              <a:gd name="T23" fmla="*/ 2919 h 2966"/>
              <a:gd name="T24" fmla="*/ 1834 w 2039"/>
              <a:gd name="T25" fmla="*/ 2919 h 2966"/>
              <a:gd name="T26" fmla="*/ 1834 w 2039"/>
              <a:gd name="T27" fmla="*/ 2955 h 2966"/>
              <a:gd name="T28" fmla="*/ 1834 w 2039"/>
              <a:gd name="T29" fmla="*/ 2955 h 2966"/>
              <a:gd name="T30" fmla="*/ 1870 w 2039"/>
              <a:gd name="T31" fmla="*/ 2955 h 2966"/>
              <a:gd name="T32" fmla="*/ 2028 w 2039"/>
              <a:gd name="T33" fmla="*/ 2797 h 2966"/>
              <a:gd name="T34" fmla="*/ 2028 w 2039"/>
              <a:gd name="T35" fmla="*/ 2797 h 2966"/>
              <a:gd name="T36" fmla="*/ 2028 w 2039"/>
              <a:gd name="T37" fmla="*/ 2761 h 2966"/>
              <a:gd name="T38" fmla="*/ 1870 w 2039"/>
              <a:gd name="T39" fmla="*/ 2604 h 2966"/>
              <a:gd name="T40" fmla="*/ 1870 w 2039"/>
              <a:gd name="T41" fmla="*/ 2604 h 2966"/>
              <a:gd name="T42" fmla="*/ 1834 w 2039"/>
              <a:gd name="T43" fmla="*/ 2604 h 2966"/>
              <a:gd name="T44" fmla="*/ 1834 w 2039"/>
              <a:gd name="T45" fmla="*/ 2604 h 2966"/>
              <a:gd name="T46" fmla="*/ 1834 w 2039"/>
              <a:gd name="T47" fmla="*/ 2640 h 2966"/>
              <a:gd name="T48" fmla="*/ 1945 w 2039"/>
              <a:gd name="T49" fmla="*/ 2750 h 2966"/>
              <a:gd name="T50" fmla="*/ 1945 w 2039"/>
              <a:gd name="T51" fmla="*/ 2750 h 2966"/>
              <a:gd name="T52" fmla="*/ 1944 w 2039"/>
              <a:gd name="T53" fmla="*/ 2750 h 2966"/>
              <a:gd name="T54" fmla="*/ 1944 w 2039"/>
              <a:gd name="T55" fmla="*/ 2750 h 2966"/>
              <a:gd name="T56" fmla="*/ 766 w 2039"/>
              <a:gd name="T57" fmla="*/ 2491 h 2966"/>
              <a:gd name="T58" fmla="*/ 766 w 2039"/>
              <a:gd name="T59" fmla="*/ 2491 h 2966"/>
              <a:gd name="T60" fmla="*/ 131 w 2039"/>
              <a:gd name="T61" fmla="*/ 1596 h 2966"/>
              <a:gd name="T62" fmla="*/ 131 w 2039"/>
              <a:gd name="T63" fmla="*/ 1596 h 2966"/>
              <a:gd name="T64" fmla="*/ 437 w 2039"/>
              <a:gd name="T65" fmla="*/ 588 h 2966"/>
              <a:gd name="T66" fmla="*/ 437 w 2039"/>
              <a:gd name="T67" fmla="*/ 588 h 2966"/>
              <a:gd name="T68" fmla="*/ 1476 w 2039"/>
              <a:gd name="T69" fmla="*/ 59 h 2966"/>
              <a:gd name="T70" fmla="*/ 1476 w 2039"/>
              <a:gd name="T71" fmla="*/ 59 h 2966"/>
              <a:gd name="T72" fmla="*/ 1500 w 2039"/>
              <a:gd name="T73" fmla="*/ 26 h 2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9" h="2966">
                <a:moveTo>
                  <a:pt x="1500" y="26"/>
                </a:moveTo>
                <a:lnTo>
                  <a:pt x="1500" y="26"/>
                </a:lnTo>
                <a:cubicBezTo>
                  <a:pt x="1498" y="11"/>
                  <a:pt x="1484" y="0"/>
                  <a:pt x="1469" y="3"/>
                </a:cubicBezTo>
                <a:lnTo>
                  <a:pt x="1469" y="3"/>
                </a:lnTo>
                <a:cubicBezTo>
                  <a:pt x="1035" y="61"/>
                  <a:pt x="646" y="258"/>
                  <a:pt x="383" y="553"/>
                </a:cubicBezTo>
                <a:lnTo>
                  <a:pt x="383" y="553"/>
                </a:lnTo>
                <a:cubicBezTo>
                  <a:pt x="115" y="855"/>
                  <a:pt x="0" y="1233"/>
                  <a:pt x="64" y="1605"/>
                </a:cubicBezTo>
                <a:lnTo>
                  <a:pt x="64" y="1605"/>
                </a:lnTo>
                <a:cubicBezTo>
                  <a:pt x="128" y="1976"/>
                  <a:pt x="367" y="2312"/>
                  <a:pt x="726" y="2537"/>
                </a:cubicBezTo>
                <a:lnTo>
                  <a:pt x="726" y="2537"/>
                </a:lnTo>
                <a:cubicBezTo>
                  <a:pt x="1076" y="2755"/>
                  <a:pt x="1514" y="2852"/>
                  <a:pt x="1946" y="2807"/>
                </a:cubicBezTo>
                <a:lnTo>
                  <a:pt x="1834" y="2919"/>
                </a:lnTo>
                <a:lnTo>
                  <a:pt x="1834" y="2919"/>
                </a:lnTo>
                <a:cubicBezTo>
                  <a:pt x="1825" y="2929"/>
                  <a:pt x="1825" y="2946"/>
                  <a:pt x="1834" y="2955"/>
                </a:cubicBezTo>
                <a:lnTo>
                  <a:pt x="1834" y="2955"/>
                </a:lnTo>
                <a:cubicBezTo>
                  <a:pt x="1845" y="2965"/>
                  <a:pt x="1860" y="2965"/>
                  <a:pt x="1870" y="2955"/>
                </a:cubicBezTo>
                <a:lnTo>
                  <a:pt x="2028" y="2797"/>
                </a:lnTo>
                <a:lnTo>
                  <a:pt x="2028" y="2797"/>
                </a:lnTo>
                <a:cubicBezTo>
                  <a:pt x="2038" y="2788"/>
                  <a:pt x="2038" y="2771"/>
                  <a:pt x="2028" y="2761"/>
                </a:cubicBezTo>
                <a:lnTo>
                  <a:pt x="1870" y="2604"/>
                </a:lnTo>
                <a:lnTo>
                  <a:pt x="1870" y="2604"/>
                </a:lnTo>
                <a:cubicBezTo>
                  <a:pt x="1860" y="2594"/>
                  <a:pt x="1845" y="2594"/>
                  <a:pt x="1834" y="2604"/>
                </a:cubicBezTo>
                <a:lnTo>
                  <a:pt x="1834" y="2604"/>
                </a:lnTo>
                <a:cubicBezTo>
                  <a:pt x="1825" y="2614"/>
                  <a:pt x="1825" y="2630"/>
                  <a:pt x="1834" y="2640"/>
                </a:cubicBezTo>
                <a:lnTo>
                  <a:pt x="1945" y="2750"/>
                </a:lnTo>
                <a:lnTo>
                  <a:pt x="1945" y="2750"/>
                </a:lnTo>
                <a:lnTo>
                  <a:pt x="1944" y="2750"/>
                </a:lnTo>
                <a:lnTo>
                  <a:pt x="1944" y="2750"/>
                </a:lnTo>
                <a:cubicBezTo>
                  <a:pt x="1527" y="2795"/>
                  <a:pt x="1104" y="2702"/>
                  <a:pt x="766" y="2491"/>
                </a:cubicBezTo>
                <a:lnTo>
                  <a:pt x="766" y="2491"/>
                </a:lnTo>
                <a:cubicBezTo>
                  <a:pt x="421" y="2275"/>
                  <a:pt x="193" y="1953"/>
                  <a:pt x="131" y="1596"/>
                </a:cubicBezTo>
                <a:lnTo>
                  <a:pt x="131" y="1596"/>
                </a:lnTo>
                <a:cubicBezTo>
                  <a:pt x="69" y="1239"/>
                  <a:pt x="179" y="876"/>
                  <a:pt x="437" y="588"/>
                </a:cubicBezTo>
                <a:lnTo>
                  <a:pt x="437" y="588"/>
                </a:lnTo>
                <a:cubicBezTo>
                  <a:pt x="689" y="305"/>
                  <a:pt x="1061" y="116"/>
                  <a:pt x="1476" y="59"/>
                </a:cubicBezTo>
                <a:lnTo>
                  <a:pt x="1476" y="59"/>
                </a:lnTo>
                <a:cubicBezTo>
                  <a:pt x="1492" y="56"/>
                  <a:pt x="1503" y="42"/>
                  <a:pt x="1500" y="2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E2AF79-750C-4A48-8A1B-806153197467}"/>
              </a:ext>
            </a:extLst>
          </p:cNvPr>
          <p:cNvSpPr txBox="1"/>
          <p:nvPr/>
        </p:nvSpPr>
        <p:spPr>
          <a:xfrm>
            <a:off x="3670086" y="1682672"/>
            <a:ext cx="2241319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ASSOCIATION OF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MEDICAL STUDENTS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OF IRELAND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E8BA06-E2A4-C942-A987-1D4568B2511B}"/>
              </a:ext>
            </a:extLst>
          </p:cNvPr>
          <p:cNvSpPr txBox="1"/>
          <p:nvPr/>
        </p:nvSpPr>
        <p:spPr>
          <a:xfrm>
            <a:off x="6942330" y="1689268"/>
            <a:ext cx="1681871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WASHINGTON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IRELAND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PROGRAM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4119EF-0361-5049-B442-70A99595896C}"/>
              </a:ext>
            </a:extLst>
          </p:cNvPr>
          <p:cNvSpPr txBox="1"/>
          <p:nvPr/>
        </p:nvSpPr>
        <p:spPr>
          <a:xfrm>
            <a:off x="3805116" y="5315933"/>
            <a:ext cx="202491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LEAD NCHD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(CHIEF RESIDENT)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E1F83E-EE0D-3848-A980-08E7CBDCE043}"/>
              </a:ext>
            </a:extLst>
          </p:cNvPr>
          <p:cNvSpPr txBox="1"/>
          <p:nvPr/>
        </p:nvSpPr>
        <p:spPr>
          <a:xfrm>
            <a:off x="2884498" y="3430746"/>
            <a:ext cx="2773516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NATIONAL DOCTORS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TRAINING AND PLANNING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SCHOLARSHIP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E49B98-8AA7-734E-9E38-4144E7946617}"/>
              </a:ext>
            </a:extLst>
          </p:cNvPr>
          <p:cNvSpPr txBox="1"/>
          <p:nvPr/>
        </p:nvSpPr>
        <p:spPr>
          <a:xfrm>
            <a:off x="6564153" y="5167394"/>
            <a:ext cx="2611612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RCPI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QUALITY IMPROVEMENT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SCHOLAR IN RESIDENCE</a:t>
            </a:r>
          </a:p>
        </p:txBody>
      </p:sp>
      <p:sp>
        <p:nvSpPr>
          <p:cNvPr id="35" name="Freeform 932">
            <a:extLst>
              <a:ext uri="{FF2B5EF4-FFF2-40B4-BE49-F238E27FC236}">
                <a16:creationId xmlns:a16="http://schemas.microsoft.com/office/drawing/2014/main" id="{1EAFCC85-5303-CB44-AAFF-5C511495EB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2598" y="4575652"/>
            <a:ext cx="380492" cy="381635"/>
          </a:xfrm>
          <a:custGeom>
            <a:avLst/>
            <a:gdLst>
              <a:gd name="T0" fmla="*/ 35894090 w 291035"/>
              <a:gd name="T1" fmla="*/ 51968242 h 291380"/>
              <a:gd name="T2" fmla="*/ 33874315 w 291035"/>
              <a:gd name="T3" fmla="*/ 51968242 h 291380"/>
              <a:gd name="T4" fmla="*/ 44795257 w 291035"/>
              <a:gd name="T5" fmla="*/ 46229133 h 291380"/>
              <a:gd name="T6" fmla="*/ 50606713 w 291035"/>
              <a:gd name="T7" fmla="*/ 52079022 h 291380"/>
              <a:gd name="T8" fmla="*/ 44795257 w 291035"/>
              <a:gd name="T9" fmla="*/ 46229133 h 291380"/>
              <a:gd name="T10" fmla="*/ 13641686 w 291035"/>
              <a:gd name="T11" fmla="*/ 52079022 h 291380"/>
              <a:gd name="T12" fmla="*/ 19374841 w 291035"/>
              <a:gd name="T13" fmla="*/ 46229133 h 291380"/>
              <a:gd name="T14" fmla="*/ 27920022 w 291035"/>
              <a:gd name="T15" fmla="*/ 41155155 h 291380"/>
              <a:gd name="T16" fmla="*/ 36328334 w 291035"/>
              <a:gd name="T17" fmla="*/ 62651843 h 291380"/>
              <a:gd name="T18" fmla="*/ 27920022 w 291035"/>
              <a:gd name="T19" fmla="*/ 41155155 h 291380"/>
              <a:gd name="T20" fmla="*/ 44795257 w 291035"/>
              <a:gd name="T21" fmla="*/ 44226020 h 291380"/>
              <a:gd name="T22" fmla="*/ 50606713 w 291035"/>
              <a:gd name="T23" fmla="*/ 41020532 h 291380"/>
              <a:gd name="T24" fmla="*/ 13641686 w 291035"/>
              <a:gd name="T25" fmla="*/ 41020532 h 291380"/>
              <a:gd name="T26" fmla="*/ 19374841 w 291035"/>
              <a:gd name="T27" fmla="*/ 44226020 h 291380"/>
              <a:gd name="T28" fmla="*/ 13641686 w 291035"/>
              <a:gd name="T29" fmla="*/ 41020532 h 291380"/>
              <a:gd name="T30" fmla="*/ 51549292 w 291035"/>
              <a:gd name="T31" fmla="*/ 39017267 h 291380"/>
              <a:gd name="T32" fmla="*/ 52491555 w 291035"/>
              <a:gd name="T33" fmla="*/ 52079022 h 291380"/>
              <a:gd name="T34" fmla="*/ 53748071 w 291035"/>
              <a:gd name="T35" fmla="*/ 53121208 h 291380"/>
              <a:gd name="T36" fmla="*/ 42596481 w 291035"/>
              <a:gd name="T37" fmla="*/ 54082639 h 291380"/>
              <a:gd name="T38" fmla="*/ 42596481 w 291035"/>
              <a:gd name="T39" fmla="*/ 52079022 h 291380"/>
              <a:gd name="T40" fmla="*/ 42910444 w 291035"/>
              <a:gd name="T41" fmla="*/ 39978668 h 291380"/>
              <a:gd name="T42" fmla="*/ 12699518 w 291035"/>
              <a:gd name="T43" fmla="*/ 39017267 h 291380"/>
              <a:gd name="T44" fmla="*/ 21338133 w 291035"/>
              <a:gd name="T45" fmla="*/ 39978668 h 291380"/>
              <a:gd name="T46" fmla="*/ 21652420 w 291035"/>
              <a:gd name="T47" fmla="*/ 52079022 h 291380"/>
              <a:gd name="T48" fmla="*/ 21652420 w 291035"/>
              <a:gd name="T49" fmla="*/ 54082639 h 291380"/>
              <a:gd name="T50" fmla="*/ 10421953 w 291035"/>
              <a:gd name="T51" fmla="*/ 53121208 h 291380"/>
              <a:gd name="T52" fmla="*/ 11678470 w 291035"/>
              <a:gd name="T53" fmla="*/ 52079022 h 291380"/>
              <a:gd name="T54" fmla="*/ 12699518 w 291035"/>
              <a:gd name="T55" fmla="*/ 39017267 h 291380"/>
              <a:gd name="T56" fmla="*/ 7138508 w 291035"/>
              <a:gd name="T57" fmla="*/ 62651843 h 291380"/>
              <a:gd name="T58" fmla="*/ 25937200 w 291035"/>
              <a:gd name="T59" fmla="*/ 41155155 h 291380"/>
              <a:gd name="T60" fmla="*/ 24667957 w 291035"/>
              <a:gd name="T61" fmla="*/ 40116287 h 291380"/>
              <a:gd name="T62" fmla="*/ 38628578 w 291035"/>
              <a:gd name="T63" fmla="*/ 39157213 h 291380"/>
              <a:gd name="T64" fmla="*/ 38628578 w 291035"/>
              <a:gd name="T65" fmla="*/ 41155155 h 291380"/>
              <a:gd name="T66" fmla="*/ 38311187 w 291035"/>
              <a:gd name="T67" fmla="*/ 62651843 h 291380"/>
              <a:gd name="T68" fmla="*/ 57030284 w 291035"/>
              <a:gd name="T69" fmla="*/ 31965371 h 291380"/>
              <a:gd name="T70" fmla="*/ 32299373 w 291035"/>
              <a:gd name="T71" fmla="*/ 13880993 h 291380"/>
              <a:gd name="T72" fmla="*/ 28056000 w 291035"/>
              <a:gd name="T73" fmla="*/ 23567844 h 291380"/>
              <a:gd name="T74" fmla="*/ 36542575 w 291035"/>
              <a:gd name="T75" fmla="*/ 18088934 h 291380"/>
              <a:gd name="T76" fmla="*/ 32299373 w 291035"/>
              <a:gd name="T77" fmla="*/ 11895534 h 291380"/>
              <a:gd name="T78" fmla="*/ 38544148 w 291035"/>
              <a:gd name="T79" fmla="*/ 23567844 h 291380"/>
              <a:gd name="T80" fmla="*/ 39745129 w 291035"/>
              <a:gd name="T81" fmla="*/ 24520788 h 291380"/>
              <a:gd name="T82" fmla="*/ 25734175 w 291035"/>
              <a:gd name="T83" fmla="*/ 25553062 h 291380"/>
              <a:gd name="T84" fmla="*/ 25734175 w 291035"/>
              <a:gd name="T85" fmla="*/ 23567844 h 291380"/>
              <a:gd name="T86" fmla="*/ 26054599 w 291035"/>
              <a:gd name="T87" fmla="*/ 18088934 h 291380"/>
              <a:gd name="T88" fmla="*/ 32124206 w 291035"/>
              <a:gd name="T89" fmla="*/ 2317548 h 291380"/>
              <a:gd name="T90" fmla="*/ 60758389 w 291035"/>
              <a:gd name="T91" fmla="*/ 30047236 h 291380"/>
              <a:gd name="T92" fmla="*/ 12691115 w 291035"/>
              <a:gd name="T93" fmla="*/ 1917856 h 291380"/>
              <a:gd name="T94" fmla="*/ 18560503 w 291035"/>
              <a:gd name="T95" fmla="*/ 12706479 h 291380"/>
              <a:gd name="T96" fmla="*/ 12691115 w 291035"/>
              <a:gd name="T97" fmla="*/ 1917856 h 291380"/>
              <a:gd name="T98" fmla="*/ 21495405 w 291035"/>
              <a:gd name="T99" fmla="*/ 0 h 291380"/>
              <a:gd name="T100" fmla="*/ 21495405 w 291035"/>
              <a:gd name="T101" fmla="*/ 1917856 h 291380"/>
              <a:gd name="T102" fmla="*/ 20464499 w 291035"/>
              <a:gd name="T103" fmla="*/ 10868317 h 291380"/>
              <a:gd name="T104" fmla="*/ 32759299 w 291035"/>
              <a:gd name="T105" fmla="*/ 240206 h 291380"/>
              <a:gd name="T106" fmla="*/ 64089860 w 291035"/>
              <a:gd name="T107" fmla="*/ 31405692 h 291380"/>
              <a:gd name="T108" fmla="*/ 59013408 w 291035"/>
              <a:gd name="T109" fmla="*/ 31965371 h 291380"/>
              <a:gd name="T110" fmla="*/ 63217463 w 291035"/>
              <a:gd name="T111" fmla="*/ 62651843 h 291380"/>
              <a:gd name="T112" fmla="*/ 63217463 w 291035"/>
              <a:gd name="T113" fmla="*/ 64649660 h 291380"/>
              <a:gd name="T114" fmla="*/ 0 w 291035"/>
              <a:gd name="T115" fmla="*/ 63690588 h 291380"/>
              <a:gd name="T116" fmla="*/ 5234991 w 291035"/>
              <a:gd name="T117" fmla="*/ 62651843 h 291380"/>
              <a:gd name="T118" fmla="*/ 1030642 w 291035"/>
              <a:gd name="T119" fmla="*/ 31965371 h 291380"/>
              <a:gd name="T120" fmla="*/ 316833 w 291035"/>
              <a:gd name="T121" fmla="*/ 30287062 h 291380"/>
              <a:gd name="T122" fmla="*/ 10787381 w 291035"/>
              <a:gd name="T123" fmla="*/ 1917856 h 291380"/>
              <a:gd name="T124" fmla="*/ 8804495 w 291035"/>
              <a:gd name="T125" fmla="*/ 959273 h 2913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1035" h="291380">
                <a:moveTo>
                  <a:pt x="158024" y="229827"/>
                </a:moveTo>
                <a:cubicBezTo>
                  <a:pt x="160955" y="229827"/>
                  <a:pt x="162787" y="232025"/>
                  <a:pt x="162787" y="234223"/>
                </a:cubicBezTo>
                <a:cubicBezTo>
                  <a:pt x="162787" y="236788"/>
                  <a:pt x="160955" y="238986"/>
                  <a:pt x="158024" y="238986"/>
                </a:cubicBezTo>
                <a:cubicBezTo>
                  <a:pt x="155826" y="238986"/>
                  <a:pt x="153628" y="236788"/>
                  <a:pt x="153628" y="234223"/>
                </a:cubicBezTo>
                <a:cubicBezTo>
                  <a:pt x="153628" y="232025"/>
                  <a:pt x="155826" y="229827"/>
                  <a:pt x="158024" y="229827"/>
                </a:cubicBezTo>
                <a:close/>
                <a:moveTo>
                  <a:pt x="203156" y="208358"/>
                </a:moveTo>
                <a:lnTo>
                  <a:pt x="203156" y="234724"/>
                </a:lnTo>
                <a:lnTo>
                  <a:pt x="229512" y="234724"/>
                </a:lnTo>
                <a:lnTo>
                  <a:pt x="229512" y="208358"/>
                </a:lnTo>
                <a:lnTo>
                  <a:pt x="203156" y="208358"/>
                </a:lnTo>
                <a:close/>
                <a:moveTo>
                  <a:pt x="61868" y="208358"/>
                </a:moveTo>
                <a:lnTo>
                  <a:pt x="61868" y="234724"/>
                </a:lnTo>
                <a:lnTo>
                  <a:pt x="87869" y="234724"/>
                </a:lnTo>
                <a:lnTo>
                  <a:pt x="87869" y="208358"/>
                </a:lnTo>
                <a:lnTo>
                  <a:pt x="61868" y="208358"/>
                </a:lnTo>
                <a:close/>
                <a:moveTo>
                  <a:pt x="126624" y="185489"/>
                </a:moveTo>
                <a:lnTo>
                  <a:pt x="126624" y="282376"/>
                </a:lnTo>
                <a:lnTo>
                  <a:pt x="164756" y="282376"/>
                </a:lnTo>
                <a:lnTo>
                  <a:pt x="164756" y="185489"/>
                </a:lnTo>
                <a:lnTo>
                  <a:pt x="126624" y="185489"/>
                </a:lnTo>
                <a:close/>
                <a:moveTo>
                  <a:pt x="203156" y="184882"/>
                </a:moveTo>
                <a:lnTo>
                  <a:pt x="203156" y="199329"/>
                </a:lnTo>
                <a:lnTo>
                  <a:pt x="229512" y="199329"/>
                </a:lnTo>
                <a:lnTo>
                  <a:pt x="229512" y="184882"/>
                </a:lnTo>
                <a:lnTo>
                  <a:pt x="203156" y="184882"/>
                </a:lnTo>
                <a:close/>
                <a:moveTo>
                  <a:pt x="61868" y="184882"/>
                </a:moveTo>
                <a:lnTo>
                  <a:pt x="61868" y="199329"/>
                </a:lnTo>
                <a:lnTo>
                  <a:pt x="87869" y="199329"/>
                </a:lnTo>
                <a:lnTo>
                  <a:pt x="87869" y="184882"/>
                </a:lnTo>
                <a:lnTo>
                  <a:pt x="61868" y="184882"/>
                </a:lnTo>
                <a:close/>
                <a:moveTo>
                  <a:pt x="198882" y="175852"/>
                </a:moveTo>
                <a:lnTo>
                  <a:pt x="233786" y="175852"/>
                </a:lnTo>
                <a:cubicBezTo>
                  <a:pt x="236279" y="175852"/>
                  <a:pt x="238060" y="177658"/>
                  <a:pt x="238060" y="180186"/>
                </a:cubicBezTo>
                <a:lnTo>
                  <a:pt x="238060" y="234724"/>
                </a:lnTo>
                <a:lnTo>
                  <a:pt x="239841" y="234724"/>
                </a:lnTo>
                <a:cubicBezTo>
                  <a:pt x="241978" y="234724"/>
                  <a:pt x="243759" y="236891"/>
                  <a:pt x="243759" y="239420"/>
                </a:cubicBezTo>
                <a:cubicBezTo>
                  <a:pt x="243759" y="241948"/>
                  <a:pt x="241978" y="243754"/>
                  <a:pt x="239841" y="243754"/>
                </a:cubicBezTo>
                <a:lnTo>
                  <a:pt x="193183" y="243754"/>
                </a:lnTo>
                <a:cubicBezTo>
                  <a:pt x="190690" y="243754"/>
                  <a:pt x="188553" y="241948"/>
                  <a:pt x="188553" y="239420"/>
                </a:cubicBezTo>
                <a:cubicBezTo>
                  <a:pt x="188553" y="236891"/>
                  <a:pt x="190690" y="234724"/>
                  <a:pt x="193183" y="234724"/>
                </a:cubicBezTo>
                <a:lnTo>
                  <a:pt x="194608" y="234724"/>
                </a:lnTo>
                <a:lnTo>
                  <a:pt x="194608" y="180186"/>
                </a:lnTo>
                <a:cubicBezTo>
                  <a:pt x="194608" y="177658"/>
                  <a:pt x="196389" y="175852"/>
                  <a:pt x="198882" y="175852"/>
                </a:cubicBezTo>
                <a:close/>
                <a:moveTo>
                  <a:pt x="57594" y="175852"/>
                </a:moveTo>
                <a:lnTo>
                  <a:pt x="92499" y="175852"/>
                </a:lnTo>
                <a:cubicBezTo>
                  <a:pt x="94992" y="175852"/>
                  <a:pt x="96773" y="177658"/>
                  <a:pt x="96773" y="180186"/>
                </a:cubicBezTo>
                <a:lnTo>
                  <a:pt x="96773" y="234724"/>
                </a:lnTo>
                <a:lnTo>
                  <a:pt x="98198" y="234724"/>
                </a:lnTo>
                <a:cubicBezTo>
                  <a:pt x="100691" y="234724"/>
                  <a:pt x="102472" y="236891"/>
                  <a:pt x="102472" y="239420"/>
                </a:cubicBezTo>
                <a:cubicBezTo>
                  <a:pt x="102472" y="241948"/>
                  <a:pt x="100691" y="243754"/>
                  <a:pt x="98198" y="243754"/>
                </a:cubicBezTo>
                <a:lnTo>
                  <a:pt x="51539" y="243754"/>
                </a:lnTo>
                <a:cubicBezTo>
                  <a:pt x="49402" y="243754"/>
                  <a:pt x="47265" y="241948"/>
                  <a:pt x="47265" y="239420"/>
                </a:cubicBezTo>
                <a:cubicBezTo>
                  <a:pt x="47265" y="236891"/>
                  <a:pt x="49402" y="234724"/>
                  <a:pt x="51539" y="234724"/>
                </a:cubicBezTo>
                <a:lnTo>
                  <a:pt x="52964" y="234724"/>
                </a:lnTo>
                <a:lnTo>
                  <a:pt x="52964" y="180186"/>
                </a:lnTo>
                <a:cubicBezTo>
                  <a:pt x="52964" y="177658"/>
                  <a:pt x="55101" y="175852"/>
                  <a:pt x="57594" y="175852"/>
                </a:cubicBezTo>
                <a:close/>
                <a:moveTo>
                  <a:pt x="32375" y="144069"/>
                </a:moveTo>
                <a:lnTo>
                  <a:pt x="32375" y="282376"/>
                </a:lnTo>
                <a:lnTo>
                  <a:pt x="117631" y="282376"/>
                </a:lnTo>
                <a:lnTo>
                  <a:pt x="117631" y="185489"/>
                </a:lnTo>
                <a:lnTo>
                  <a:pt x="116192" y="185489"/>
                </a:lnTo>
                <a:cubicBezTo>
                  <a:pt x="113674" y="185489"/>
                  <a:pt x="111875" y="183688"/>
                  <a:pt x="111875" y="180807"/>
                </a:cubicBezTo>
                <a:cubicBezTo>
                  <a:pt x="111875" y="178286"/>
                  <a:pt x="113674" y="176485"/>
                  <a:pt x="116192" y="176485"/>
                </a:cubicBezTo>
                <a:lnTo>
                  <a:pt x="175188" y="176485"/>
                </a:lnTo>
                <a:cubicBezTo>
                  <a:pt x="177346" y="176485"/>
                  <a:pt x="179145" y="178286"/>
                  <a:pt x="179145" y="180807"/>
                </a:cubicBezTo>
                <a:cubicBezTo>
                  <a:pt x="179145" y="183688"/>
                  <a:pt x="177346" y="185489"/>
                  <a:pt x="175188" y="185489"/>
                </a:cubicBezTo>
                <a:lnTo>
                  <a:pt x="173749" y="185489"/>
                </a:lnTo>
                <a:lnTo>
                  <a:pt x="173749" y="282376"/>
                </a:lnTo>
                <a:lnTo>
                  <a:pt x="258645" y="282376"/>
                </a:lnTo>
                <a:lnTo>
                  <a:pt x="258645" y="144069"/>
                </a:lnTo>
                <a:lnTo>
                  <a:pt x="32375" y="144069"/>
                </a:lnTo>
                <a:close/>
                <a:moveTo>
                  <a:pt x="146484" y="62562"/>
                </a:moveTo>
                <a:cubicBezTo>
                  <a:pt x="135954" y="62562"/>
                  <a:pt x="127240" y="70793"/>
                  <a:pt x="127240" y="81529"/>
                </a:cubicBezTo>
                <a:lnTo>
                  <a:pt x="127240" y="106222"/>
                </a:lnTo>
                <a:lnTo>
                  <a:pt x="165728" y="106222"/>
                </a:lnTo>
                <a:lnTo>
                  <a:pt x="165728" y="81529"/>
                </a:lnTo>
                <a:cubicBezTo>
                  <a:pt x="165728" y="70793"/>
                  <a:pt x="157014" y="62562"/>
                  <a:pt x="146484" y="62562"/>
                </a:cubicBezTo>
                <a:close/>
                <a:moveTo>
                  <a:pt x="146484" y="53615"/>
                </a:moveTo>
                <a:cubicBezTo>
                  <a:pt x="161734" y="53615"/>
                  <a:pt x="174806" y="66141"/>
                  <a:pt x="174806" y="81529"/>
                </a:cubicBezTo>
                <a:lnTo>
                  <a:pt x="174806" y="106222"/>
                </a:lnTo>
                <a:lnTo>
                  <a:pt x="176258" y="106222"/>
                </a:lnTo>
                <a:cubicBezTo>
                  <a:pt x="178437" y="106222"/>
                  <a:pt x="180252" y="108370"/>
                  <a:pt x="180252" y="110517"/>
                </a:cubicBezTo>
                <a:cubicBezTo>
                  <a:pt x="180252" y="113022"/>
                  <a:pt x="178437" y="115169"/>
                  <a:pt x="176258" y="115169"/>
                </a:cubicBezTo>
                <a:lnTo>
                  <a:pt x="116710" y="115169"/>
                </a:lnTo>
                <a:cubicBezTo>
                  <a:pt x="114169" y="115169"/>
                  <a:pt x="112353" y="113022"/>
                  <a:pt x="112353" y="110517"/>
                </a:cubicBezTo>
                <a:cubicBezTo>
                  <a:pt x="112353" y="108370"/>
                  <a:pt x="114169" y="106222"/>
                  <a:pt x="116710" y="106222"/>
                </a:cubicBezTo>
                <a:lnTo>
                  <a:pt x="118163" y="106222"/>
                </a:lnTo>
                <a:lnTo>
                  <a:pt x="118163" y="81529"/>
                </a:lnTo>
                <a:cubicBezTo>
                  <a:pt x="118163" y="66141"/>
                  <a:pt x="130871" y="53615"/>
                  <a:pt x="146484" y="53615"/>
                </a:cubicBezTo>
                <a:close/>
                <a:moveTo>
                  <a:pt x="145690" y="10445"/>
                </a:moveTo>
                <a:lnTo>
                  <a:pt x="15468" y="135425"/>
                </a:lnTo>
                <a:lnTo>
                  <a:pt x="275552" y="135425"/>
                </a:lnTo>
                <a:lnTo>
                  <a:pt x="145690" y="10445"/>
                </a:lnTo>
                <a:close/>
                <a:moveTo>
                  <a:pt x="57556" y="8644"/>
                </a:moveTo>
                <a:lnTo>
                  <a:pt x="57556" y="82840"/>
                </a:lnTo>
                <a:lnTo>
                  <a:pt x="84176" y="57268"/>
                </a:lnTo>
                <a:lnTo>
                  <a:pt x="84176" y="8644"/>
                </a:lnTo>
                <a:lnTo>
                  <a:pt x="57556" y="8644"/>
                </a:lnTo>
                <a:close/>
                <a:moveTo>
                  <a:pt x="44246" y="0"/>
                </a:moveTo>
                <a:lnTo>
                  <a:pt x="97486" y="0"/>
                </a:lnTo>
                <a:cubicBezTo>
                  <a:pt x="99645" y="0"/>
                  <a:pt x="101803" y="1801"/>
                  <a:pt x="101803" y="4322"/>
                </a:cubicBezTo>
                <a:cubicBezTo>
                  <a:pt x="101803" y="6843"/>
                  <a:pt x="99645" y="8644"/>
                  <a:pt x="97486" y="8644"/>
                </a:cubicBezTo>
                <a:lnTo>
                  <a:pt x="92810" y="8644"/>
                </a:lnTo>
                <a:lnTo>
                  <a:pt x="92810" y="48984"/>
                </a:lnTo>
                <a:lnTo>
                  <a:pt x="142453" y="1081"/>
                </a:lnTo>
                <a:cubicBezTo>
                  <a:pt x="144251" y="-360"/>
                  <a:pt x="147129" y="-360"/>
                  <a:pt x="148568" y="1081"/>
                </a:cubicBezTo>
                <a:lnTo>
                  <a:pt x="289941" y="136506"/>
                </a:lnTo>
                <a:cubicBezTo>
                  <a:pt x="291021" y="137946"/>
                  <a:pt x="291380" y="139747"/>
                  <a:pt x="290661" y="141548"/>
                </a:cubicBezTo>
                <a:cubicBezTo>
                  <a:pt x="289941" y="142989"/>
                  <a:pt x="288503" y="144069"/>
                  <a:pt x="286704" y="144069"/>
                </a:cubicBezTo>
                <a:lnTo>
                  <a:pt x="267638" y="144069"/>
                </a:lnTo>
                <a:lnTo>
                  <a:pt x="267638" y="282376"/>
                </a:lnTo>
                <a:lnTo>
                  <a:pt x="286704" y="282376"/>
                </a:lnTo>
                <a:cubicBezTo>
                  <a:pt x="289222" y="282376"/>
                  <a:pt x="291021" y="284537"/>
                  <a:pt x="291021" y="287058"/>
                </a:cubicBezTo>
                <a:cubicBezTo>
                  <a:pt x="291021" y="289219"/>
                  <a:pt x="289222" y="291380"/>
                  <a:pt x="286704" y="291380"/>
                </a:cubicBezTo>
                <a:lnTo>
                  <a:pt x="4676" y="291380"/>
                </a:lnTo>
                <a:cubicBezTo>
                  <a:pt x="2158" y="291380"/>
                  <a:pt x="0" y="289219"/>
                  <a:pt x="0" y="287058"/>
                </a:cubicBezTo>
                <a:cubicBezTo>
                  <a:pt x="0" y="284537"/>
                  <a:pt x="2158" y="282376"/>
                  <a:pt x="4676" y="282376"/>
                </a:cubicBezTo>
                <a:lnTo>
                  <a:pt x="23742" y="282376"/>
                </a:lnTo>
                <a:lnTo>
                  <a:pt x="23742" y="144069"/>
                </a:lnTo>
                <a:lnTo>
                  <a:pt x="4676" y="144069"/>
                </a:lnTo>
                <a:cubicBezTo>
                  <a:pt x="2877" y="144069"/>
                  <a:pt x="1079" y="142989"/>
                  <a:pt x="359" y="141548"/>
                </a:cubicBezTo>
                <a:cubicBezTo>
                  <a:pt x="-360" y="139747"/>
                  <a:pt x="0" y="137946"/>
                  <a:pt x="1439" y="136506"/>
                </a:cubicBezTo>
                <a:lnTo>
                  <a:pt x="48923" y="91124"/>
                </a:lnTo>
                <a:lnTo>
                  <a:pt x="48923" y="8644"/>
                </a:lnTo>
                <a:lnTo>
                  <a:pt x="44246" y="8644"/>
                </a:lnTo>
                <a:cubicBezTo>
                  <a:pt x="42088" y="8644"/>
                  <a:pt x="39930" y="6843"/>
                  <a:pt x="39930" y="4322"/>
                </a:cubicBezTo>
                <a:cubicBezTo>
                  <a:pt x="39930" y="1801"/>
                  <a:pt x="42088" y="0"/>
                  <a:pt x="442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6" name="Freeform 933">
            <a:extLst>
              <a:ext uri="{FF2B5EF4-FFF2-40B4-BE49-F238E27FC236}">
                <a16:creationId xmlns:a16="http://schemas.microsoft.com/office/drawing/2014/main" id="{904935F3-00C0-CA49-BFDB-783562A70B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3301" y="1090187"/>
            <a:ext cx="381635" cy="356497"/>
          </a:xfrm>
          <a:custGeom>
            <a:avLst/>
            <a:gdLst>
              <a:gd name="T0" fmla="*/ 10084954 w 291412"/>
              <a:gd name="T1" fmla="*/ 45492634 h 272690"/>
              <a:gd name="T2" fmla="*/ 18604109 w 291412"/>
              <a:gd name="T3" fmla="*/ 47286187 h 272690"/>
              <a:gd name="T4" fmla="*/ 17011509 w 291412"/>
              <a:gd name="T5" fmla="*/ 52432592 h 272690"/>
              <a:gd name="T6" fmla="*/ 24655008 w 291412"/>
              <a:gd name="T7" fmla="*/ 50639051 h 272690"/>
              <a:gd name="T8" fmla="*/ 30865306 w 291412"/>
              <a:gd name="T9" fmla="*/ 57189479 h 272690"/>
              <a:gd name="T10" fmla="*/ 36518120 w 291412"/>
              <a:gd name="T11" fmla="*/ 51964853 h 272690"/>
              <a:gd name="T12" fmla="*/ 45196345 w 291412"/>
              <a:gd name="T13" fmla="*/ 54537932 h 272690"/>
              <a:gd name="T14" fmla="*/ 47186986 w 291412"/>
              <a:gd name="T15" fmla="*/ 48455792 h 272690"/>
              <a:gd name="T16" fmla="*/ 55706032 w 291412"/>
              <a:gd name="T17" fmla="*/ 45414427 h 272690"/>
              <a:gd name="T18" fmla="*/ 59845949 w 291412"/>
              <a:gd name="T19" fmla="*/ 41203582 h 272690"/>
              <a:gd name="T20" fmla="*/ 54670837 w 291412"/>
              <a:gd name="T21" fmla="*/ 47052109 h 272690"/>
              <a:gd name="T22" fmla="*/ 51088336 w 291412"/>
              <a:gd name="T23" fmla="*/ 52666648 h 272690"/>
              <a:gd name="T24" fmla="*/ 41294932 w 291412"/>
              <a:gd name="T25" fmla="*/ 52744406 h 272690"/>
              <a:gd name="T26" fmla="*/ 30865306 w 291412"/>
              <a:gd name="T27" fmla="*/ 59138586 h 272690"/>
              <a:gd name="T28" fmla="*/ 23221945 w 291412"/>
              <a:gd name="T29" fmla="*/ 55318191 h 272690"/>
              <a:gd name="T30" fmla="*/ 15260308 w 291412"/>
              <a:gd name="T31" fmla="*/ 50795034 h 272690"/>
              <a:gd name="T32" fmla="*/ 9527805 w 291412"/>
              <a:gd name="T33" fmla="*/ 47363776 h 272690"/>
              <a:gd name="T34" fmla="*/ 20902552 w 291412"/>
              <a:gd name="T35" fmla="*/ 36312252 h 272690"/>
              <a:gd name="T36" fmla="*/ 44757441 w 291412"/>
              <a:gd name="T37" fmla="*/ 36312252 h 272690"/>
              <a:gd name="T38" fmla="*/ 9638742 w 291412"/>
              <a:gd name="T39" fmla="*/ 33099928 h 272690"/>
              <a:gd name="T40" fmla="*/ 9638742 w 291412"/>
              <a:gd name="T41" fmla="*/ 26039728 h 272690"/>
              <a:gd name="T42" fmla="*/ 18043261 w 291412"/>
              <a:gd name="T43" fmla="*/ 29143062 h 272690"/>
              <a:gd name="T44" fmla="*/ 9073068 w 291412"/>
              <a:gd name="T45" fmla="*/ 35039317 h 272690"/>
              <a:gd name="T46" fmla="*/ 8184059 w 291412"/>
              <a:gd name="T47" fmla="*/ 24565518 h 272690"/>
              <a:gd name="T48" fmla="*/ 11568182 w 291412"/>
              <a:gd name="T49" fmla="*/ 38962426 h 272690"/>
              <a:gd name="T50" fmla="*/ 46033951 w 291412"/>
              <a:gd name="T51" fmla="*/ 34831082 h 272690"/>
              <a:gd name="T52" fmla="*/ 51777938 w 291412"/>
              <a:gd name="T53" fmla="*/ 34597452 h 272690"/>
              <a:gd name="T54" fmla="*/ 52655885 w 291412"/>
              <a:gd name="T55" fmla="*/ 24073988 h 272690"/>
              <a:gd name="T56" fmla="*/ 45236152 w 291412"/>
              <a:gd name="T57" fmla="*/ 24697619 h 272690"/>
              <a:gd name="T58" fmla="*/ 32790144 w 291412"/>
              <a:gd name="T59" fmla="*/ 14953572 h 272690"/>
              <a:gd name="T60" fmla="*/ 45475504 w 291412"/>
              <a:gd name="T61" fmla="*/ 21891310 h 272690"/>
              <a:gd name="T62" fmla="*/ 54012180 w 291412"/>
              <a:gd name="T63" fmla="*/ 18227647 h 272690"/>
              <a:gd name="T64" fmla="*/ 53214328 w 291412"/>
              <a:gd name="T65" fmla="*/ 26022589 h 272690"/>
              <a:gd name="T66" fmla="*/ 64383378 w 291412"/>
              <a:gd name="T67" fmla="*/ 33583948 h 272690"/>
              <a:gd name="T68" fmla="*/ 32790144 w 291412"/>
              <a:gd name="T69" fmla="*/ 46056081 h 272690"/>
              <a:gd name="T70" fmla="*/ 11568182 w 291412"/>
              <a:gd name="T71" fmla="*/ 18227647 h 272690"/>
              <a:gd name="T72" fmla="*/ 35244211 w 291412"/>
              <a:gd name="T73" fmla="*/ 0 h 272690"/>
              <a:gd name="T74" fmla="*/ 42887241 w 291412"/>
              <a:gd name="T75" fmla="*/ 3743152 h 272690"/>
              <a:gd name="T76" fmla="*/ 51088336 w 291412"/>
              <a:gd name="T77" fmla="*/ 6472255 h 272690"/>
              <a:gd name="T78" fmla="*/ 54670837 w 291412"/>
              <a:gd name="T79" fmla="*/ 12086946 h 272690"/>
              <a:gd name="T80" fmla="*/ 59845949 w 291412"/>
              <a:gd name="T81" fmla="*/ 17935004 h 272690"/>
              <a:gd name="T82" fmla="*/ 56024507 w 291412"/>
              <a:gd name="T83" fmla="*/ 13646193 h 272690"/>
              <a:gd name="T84" fmla="*/ 47425591 w 291412"/>
              <a:gd name="T85" fmla="*/ 11930930 h 272690"/>
              <a:gd name="T86" fmla="*/ 45196345 w 291412"/>
              <a:gd name="T87" fmla="*/ 4523147 h 272690"/>
              <a:gd name="T88" fmla="*/ 36518120 w 291412"/>
              <a:gd name="T89" fmla="*/ 7174160 h 272690"/>
              <a:gd name="T90" fmla="*/ 30865306 w 291412"/>
              <a:gd name="T91" fmla="*/ 1949612 h 272690"/>
              <a:gd name="T92" fmla="*/ 24655008 w 291412"/>
              <a:gd name="T93" fmla="*/ 8499776 h 272690"/>
              <a:gd name="T94" fmla="*/ 17011509 w 291412"/>
              <a:gd name="T95" fmla="*/ 6706268 h 272690"/>
              <a:gd name="T96" fmla="*/ 18604109 w 291412"/>
              <a:gd name="T97" fmla="*/ 11930930 h 272690"/>
              <a:gd name="T98" fmla="*/ 10084954 w 291412"/>
              <a:gd name="T99" fmla="*/ 13646193 h 272690"/>
              <a:gd name="T100" fmla="*/ 5865341 w 291412"/>
              <a:gd name="T101" fmla="*/ 16609484 h 272690"/>
              <a:gd name="T102" fmla="*/ 14065828 w 291412"/>
              <a:gd name="T103" fmla="*/ 13568377 h 272690"/>
              <a:gd name="T104" fmla="*/ 16135847 w 291412"/>
              <a:gd name="T105" fmla="*/ 5068522 h 272690"/>
              <a:gd name="T106" fmla="*/ 24734789 w 291412"/>
              <a:gd name="T107" fmla="*/ 6394152 h 2726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1412" h="272690">
                <a:moveTo>
                  <a:pt x="28276" y="189991"/>
                </a:moveTo>
                <a:cubicBezTo>
                  <a:pt x="30432" y="188912"/>
                  <a:pt x="32948" y="189631"/>
                  <a:pt x="34027" y="191789"/>
                </a:cubicBezTo>
                <a:lnTo>
                  <a:pt x="44091" y="208328"/>
                </a:lnTo>
                <a:cubicBezTo>
                  <a:pt x="44450" y="209407"/>
                  <a:pt x="45169" y="209767"/>
                  <a:pt x="45528" y="209767"/>
                </a:cubicBezTo>
                <a:cubicBezTo>
                  <a:pt x="45888" y="209767"/>
                  <a:pt x="46247" y="209767"/>
                  <a:pt x="46966" y="209407"/>
                </a:cubicBezTo>
                <a:lnTo>
                  <a:pt x="62422" y="200418"/>
                </a:lnTo>
                <a:cubicBezTo>
                  <a:pt x="64219" y="199339"/>
                  <a:pt x="66735" y="200059"/>
                  <a:pt x="67813" y="201497"/>
                </a:cubicBezTo>
                <a:cubicBezTo>
                  <a:pt x="72845" y="207609"/>
                  <a:pt x="78237" y="213003"/>
                  <a:pt x="83988" y="218037"/>
                </a:cubicBezTo>
                <a:cubicBezTo>
                  <a:pt x="85785" y="219115"/>
                  <a:pt x="86144" y="221632"/>
                  <a:pt x="85426" y="223430"/>
                </a:cubicBezTo>
                <a:lnTo>
                  <a:pt x="76440" y="238891"/>
                </a:lnTo>
                <a:cubicBezTo>
                  <a:pt x="76080" y="239611"/>
                  <a:pt x="76080" y="239970"/>
                  <a:pt x="76080" y="240330"/>
                </a:cubicBezTo>
                <a:cubicBezTo>
                  <a:pt x="76080" y="240689"/>
                  <a:pt x="76440" y="241408"/>
                  <a:pt x="76799" y="241768"/>
                </a:cubicBezTo>
                <a:lnTo>
                  <a:pt x="94052" y="251476"/>
                </a:lnTo>
                <a:cubicBezTo>
                  <a:pt x="95130" y="252195"/>
                  <a:pt x="96568" y="251836"/>
                  <a:pt x="96927" y="250757"/>
                </a:cubicBezTo>
                <a:lnTo>
                  <a:pt x="105913" y="235296"/>
                </a:lnTo>
                <a:cubicBezTo>
                  <a:pt x="106992" y="233498"/>
                  <a:pt x="109148" y="232779"/>
                  <a:pt x="111305" y="233498"/>
                </a:cubicBezTo>
                <a:cubicBezTo>
                  <a:pt x="118494" y="236374"/>
                  <a:pt x="126042" y="238172"/>
                  <a:pt x="133230" y="239611"/>
                </a:cubicBezTo>
                <a:cubicBezTo>
                  <a:pt x="135387" y="239970"/>
                  <a:pt x="137184" y="241768"/>
                  <a:pt x="137184" y="243925"/>
                </a:cubicBezTo>
                <a:lnTo>
                  <a:pt x="137184" y="261544"/>
                </a:lnTo>
                <a:cubicBezTo>
                  <a:pt x="137184" y="262623"/>
                  <a:pt x="137903" y="263701"/>
                  <a:pt x="139341" y="263701"/>
                </a:cubicBezTo>
                <a:lnTo>
                  <a:pt x="159110" y="263701"/>
                </a:lnTo>
                <a:cubicBezTo>
                  <a:pt x="160188" y="263701"/>
                  <a:pt x="161266" y="262623"/>
                  <a:pt x="161266" y="261544"/>
                </a:cubicBezTo>
                <a:lnTo>
                  <a:pt x="161266" y="243925"/>
                </a:lnTo>
                <a:cubicBezTo>
                  <a:pt x="161266" y="241768"/>
                  <a:pt x="162704" y="239970"/>
                  <a:pt x="164861" y="239611"/>
                </a:cubicBezTo>
                <a:cubicBezTo>
                  <a:pt x="172409" y="238172"/>
                  <a:pt x="179957" y="236374"/>
                  <a:pt x="187145" y="233498"/>
                </a:cubicBezTo>
                <a:cubicBezTo>
                  <a:pt x="188943" y="232779"/>
                  <a:pt x="191099" y="233498"/>
                  <a:pt x="192177" y="235296"/>
                </a:cubicBezTo>
                <a:lnTo>
                  <a:pt x="201163" y="250757"/>
                </a:lnTo>
                <a:cubicBezTo>
                  <a:pt x="201882" y="251836"/>
                  <a:pt x="202961" y="252195"/>
                  <a:pt x="204039" y="251476"/>
                </a:cubicBezTo>
                <a:lnTo>
                  <a:pt x="221292" y="241768"/>
                </a:lnTo>
                <a:cubicBezTo>
                  <a:pt x="221651" y="241408"/>
                  <a:pt x="222011" y="240689"/>
                  <a:pt x="222011" y="240330"/>
                </a:cubicBezTo>
                <a:cubicBezTo>
                  <a:pt x="222011" y="239970"/>
                  <a:pt x="222370" y="239611"/>
                  <a:pt x="222011" y="238891"/>
                </a:cubicBezTo>
                <a:lnTo>
                  <a:pt x="213025" y="223430"/>
                </a:lnTo>
                <a:cubicBezTo>
                  <a:pt x="211946" y="221632"/>
                  <a:pt x="212665" y="219115"/>
                  <a:pt x="214103" y="218037"/>
                </a:cubicBezTo>
                <a:cubicBezTo>
                  <a:pt x="220213" y="213003"/>
                  <a:pt x="225605" y="207609"/>
                  <a:pt x="230277" y="201497"/>
                </a:cubicBezTo>
                <a:cubicBezTo>
                  <a:pt x="231715" y="200059"/>
                  <a:pt x="234231" y="199339"/>
                  <a:pt x="236028" y="200418"/>
                </a:cubicBezTo>
                <a:lnTo>
                  <a:pt x="251484" y="209407"/>
                </a:lnTo>
                <a:cubicBezTo>
                  <a:pt x="251844" y="209767"/>
                  <a:pt x="252562" y="209767"/>
                  <a:pt x="252922" y="209767"/>
                </a:cubicBezTo>
                <a:cubicBezTo>
                  <a:pt x="253281" y="209767"/>
                  <a:pt x="254000" y="209407"/>
                  <a:pt x="254360" y="208328"/>
                </a:cubicBezTo>
                <a:lnTo>
                  <a:pt x="264064" y="191789"/>
                </a:lnTo>
                <a:cubicBezTo>
                  <a:pt x="265143" y="189631"/>
                  <a:pt x="268018" y="188912"/>
                  <a:pt x="270175" y="189991"/>
                </a:cubicBezTo>
                <a:cubicBezTo>
                  <a:pt x="272331" y="191069"/>
                  <a:pt x="272691" y="193586"/>
                  <a:pt x="271972" y="195744"/>
                </a:cubicBezTo>
                <a:lnTo>
                  <a:pt x="261908" y="213003"/>
                </a:lnTo>
                <a:cubicBezTo>
                  <a:pt x="260470" y="215520"/>
                  <a:pt x="257954" y="217318"/>
                  <a:pt x="255078" y="218396"/>
                </a:cubicBezTo>
                <a:cubicBezTo>
                  <a:pt x="252562" y="218756"/>
                  <a:pt x="249327" y="218396"/>
                  <a:pt x="246811" y="216958"/>
                </a:cubicBezTo>
                <a:lnTo>
                  <a:pt x="234591" y="210126"/>
                </a:lnTo>
                <a:cubicBezTo>
                  <a:pt x="230996" y="214441"/>
                  <a:pt x="227043" y="218396"/>
                  <a:pt x="222729" y="222351"/>
                </a:cubicBezTo>
                <a:lnTo>
                  <a:pt x="229559" y="234217"/>
                </a:lnTo>
                <a:cubicBezTo>
                  <a:pt x="230996" y="236734"/>
                  <a:pt x="231715" y="239970"/>
                  <a:pt x="230637" y="242847"/>
                </a:cubicBezTo>
                <a:cubicBezTo>
                  <a:pt x="229918" y="245364"/>
                  <a:pt x="228121" y="247881"/>
                  <a:pt x="225605" y="249319"/>
                </a:cubicBezTo>
                <a:lnTo>
                  <a:pt x="208352" y="259027"/>
                </a:lnTo>
                <a:cubicBezTo>
                  <a:pt x="203320" y="262263"/>
                  <a:pt x="196491" y="260465"/>
                  <a:pt x="193615" y="255072"/>
                </a:cubicBezTo>
                <a:lnTo>
                  <a:pt x="186427" y="243206"/>
                </a:lnTo>
                <a:cubicBezTo>
                  <a:pt x="181035" y="245004"/>
                  <a:pt x="175644" y="246442"/>
                  <a:pt x="170252" y="247521"/>
                </a:cubicBezTo>
                <a:lnTo>
                  <a:pt x="170252" y="261544"/>
                </a:lnTo>
                <a:cubicBezTo>
                  <a:pt x="170252" y="267297"/>
                  <a:pt x="164861" y="272690"/>
                  <a:pt x="159110" y="272690"/>
                </a:cubicBezTo>
                <a:lnTo>
                  <a:pt x="139341" y="272690"/>
                </a:lnTo>
                <a:cubicBezTo>
                  <a:pt x="133230" y="272690"/>
                  <a:pt x="128198" y="267297"/>
                  <a:pt x="128198" y="261544"/>
                </a:cubicBezTo>
                <a:lnTo>
                  <a:pt x="128198" y="247521"/>
                </a:lnTo>
                <a:cubicBezTo>
                  <a:pt x="122807" y="246442"/>
                  <a:pt x="117056" y="245004"/>
                  <a:pt x="111664" y="243206"/>
                </a:cubicBezTo>
                <a:lnTo>
                  <a:pt x="104835" y="255072"/>
                </a:lnTo>
                <a:cubicBezTo>
                  <a:pt x="101600" y="260465"/>
                  <a:pt x="94771" y="262263"/>
                  <a:pt x="89739" y="259027"/>
                </a:cubicBezTo>
                <a:lnTo>
                  <a:pt x="72845" y="249319"/>
                </a:lnTo>
                <a:cubicBezTo>
                  <a:pt x="70329" y="247881"/>
                  <a:pt x="68173" y="245364"/>
                  <a:pt x="67454" y="242847"/>
                </a:cubicBezTo>
                <a:cubicBezTo>
                  <a:pt x="66735" y="239970"/>
                  <a:pt x="67454" y="236734"/>
                  <a:pt x="68892" y="234217"/>
                </a:cubicBezTo>
                <a:lnTo>
                  <a:pt x="75721" y="222351"/>
                </a:lnTo>
                <a:cubicBezTo>
                  <a:pt x="71408" y="218396"/>
                  <a:pt x="67454" y="214441"/>
                  <a:pt x="63500" y="210126"/>
                </a:cubicBezTo>
                <a:lnTo>
                  <a:pt x="51279" y="216958"/>
                </a:lnTo>
                <a:cubicBezTo>
                  <a:pt x="49123" y="218396"/>
                  <a:pt x="45888" y="218756"/>
                  <a:pt x="43012" y="218396"/>
                </a:cubicBezTo>
                <a:cubicBezTo>
                  <a:pt x="40137" y="217318"/>
                  <a:pt x="37980" y="215520"/>
                  <a:pt x="36543" y="213003"/>
                </a:cubicBezTo>
                <a:lnTo>
                  <a:pt x="26478" y="195744"/>
                </a:lnTo>
                <a:cubicBezTo>
                  <a:pt x="25400" y="193586"/>
                  <a:pt x="26119" y="191069"/>
                  <a:pt x="28276" y="189991"/>
                </a:cubicBezTo>
                <a:close/>
                <a:moveTo>
                  <a:pt x="94365" y="167436"/>
                </a:moveTo>
                <a:cubicBezTo>
                  <a:pt x="93285" y="168874"/>
                  <a:pt x="91844" y="170312"/>
                  <a:pt x="90764" y="171390"/>
                </a:cubicBezTo>
                <a:cubicBezTo>
                  <a:pt x="102649" y="190800"/>
                  <a:pt x="123900" y="203739"/>
                  <a:pt x="148031" y="203739"/>
                </a:cubicBezTo>
                <a:cubicBezTo>
                  <a:pt x="172163" y="203739"/>
                  <a:pt x="193413" y="190800"/>
                  <a:pt x="205659" y="171390"/>
                </a:cubicBezTo>
                <a:cubicBezTo>
                  <a:pt x="204218" y="170312"/>
                  <a:pt x="202777" y="168874"/>
                  <a:pt x="202057" y="167436"/>
                </a:cubicBezTo>
                <a:lnTo>
                  <a:pt x="94365" y="167436"/>
                </a:lnTo>
                <a:close/>
                <a:moveTo>
                  <a:pt x="43514" y="120069"/>
                </a:moveTo>
                <a:lnTo>
                  <a:pt x="34028" y="136167"/>
                </a:lnTo>
                <a:lnTo>
                  <a:pt x="43514" y="152624"/>
                </a:lnTo>
                <a:lnTo>
                  <a:pt x="62850" y="152624"/>
                </a:lnTo>
                <a:lnTo>
                  <a:pt x="72335" y="136167"/>
                </a:lnTo>
                <a:lnTo>
                  <a:pt x="62850" y="120069"/>
                </a:lnTo>
                <a:lnTo>
                  <a:pt x="43514" y="120069"/>
                </a:lnTo>
                <a:close/>
                <a:moveTo>
                  <a:pt x="40960" y="111125"/>
                </a:moveTo>
                <a:lnTo>
                  <a:pt x="65403" y="111125"/>
                </a:lnTo>
                <a:cubicBezTo>
                  <a:pt x="67227" y="111125"/>
                  <a:pt x="68322" y="111841"/>
                  <a:pt x="69052" y="113271"/>
                </a:cubicBezTo>
                <a:lnTo>
                  <a:pt x="81456" y="134379"/>
                </a:lnTo>
                <a:cubicBezTo>
                  <a:pt x="82185" y="135452"/>
                  <a:pt x="82185" y="137241"/>
                  <a:pt x="81456" y="138671"/>
                </a:cubicBezTo>
                <a:lnTo>
                  <a:pt x="69052" y="159421"/>
                </a:lnTo>
                <a:cubicBezTo>
                  <a:pt x="68322" y="160494"/>
                  <a:pt x="67227" y="161567"/>
                  <a:pt x="65403" y="161567"/>
                </a:cubicBezTo>
                <a:lnTo>
                  <a:pt x="40960" y="161567"/>
                </a:lnTo>
                <a:cubicBezTo>
                  <a:pt x="39136" y="161567"/>
                  <a:pt x="37677" y="160494"/>
                  <a:pt x="36947" y="159421"/>
                </a:cubicBezTo>
                <a:lnTo>
                  <a:pt x="24543" y="138671"/>
                </a:lnTo>
                <a:cubicBezTo>
                  <a:pt x="23813" y="137241"/>
                  <a:pt x="23813" y="135452"/>
                  <a:pt x="24543" y="134379"/>
                </a:cubicBezTo>
                <a:lnTo>
                  <a:pt x="36947" y="113271"/>
                </a:lnTo>
                <a:cubicBezTo>
                  <a:pt x="37677" y="111841"/>
                  <a:pt x="39136" y="111125"/>
                  <a:pt x="40960" y="111125"/>
                </a:cubicBezTo>
                <a:close/>
                <a:moveTo>
                  <a:pt x="52225" y="92674"/>
                </a:moveTo>
                <a:cubicBezTo>
                  <a:pt x="28454" y="92674"/>
                  <a:pt x="8644" y="112443"/>
                  <a:pt x="8644" y="136166"/>
                </a:cubicBezTo>
                <a:cubicBezTo>
                  <a:pt x="8644" y="160248"/>
                  <a:pt x="28454" y="179657"/>
                  <a:pt x="52225" y="179657"/>
                </a:cubicBezTo>
                <a:cubicBezTo>
                  <a:pt x="66632" y="179657"/>
                  <a:pt x="79958" y="172468"/>
                  <a:pt x="88242" y="160607"/>
                </a:cubicBezTo>
                <a:cubicBezTo>
                  <a:pt x="88963" y="159529"/>
                  <a:pt x="90403" y="158810"/>
                  <a:pt x="91844" y="158810"/>
                </a:cubicBezTo>
                <a:lnTo>
                  <a:pt x="204218" y="158810"/>
                </a:lnTo>
                <a:cubicBezTo>
                  <a:pt x="205659" y="158810"/>
                  <a:pt x="207099" y="159529"/>
                  <a:pt x="207820" y="160607"/>
                </a:cubicBezTo>
                <a:cubicBezTo>
                  <a:pt x="216104" y="172468"/>
                  <a:pt x="229430" y="179657"/>
                  <a:pt x="243837" y="179657"/>
                </a:cubicBezTo>
                <a:cubicBezTo>
                  <a:pt x="258244" y="179657"/>
                  <a:pt x="271210" y="173187"/>
                  <a:pt x="279134" y="161685"/>
                </a:cubicBezTo>
                <a:lnTo>
                  <a:pt x="237714" y="161685"/>
                </a:lnTo>
                <a:cubicBezTo>
                  <a:pt x="236273" y="161685"/>
                  <a:pt x="234833" y="160607"/>
                  <a:pt x="233752" y="159529"/>
                </a:cubicBezTo>
                <a:lnTo>
                  <a:pt x="221866" y="138682"/>
                </a:lnTo>
                <a:cubicBezTo>
                  <a:pt x="220786" y="137244"/>
                  <a:pt x="220786" y="135447"/>
                  <a:pt x="221866" y="134368"/>
                </a:cubicBezTo>
                <a:lnTo>
                  <a:pt x="233752" y="113162"/>
                </a:lnTo>
                <a:cubicBezTo>
                  <a:pt x="234833" y="111724"/>
                  <a:pt x="236273" y="111005"/>
                  <a:pt x="237714" y="111005"/>
                </a:cubicBezTo>
                <a:lnTo>
                  <a:pt x="279134" y="111005"/>
                </a:lnTo>
                <a:cubicBezTo>
                  <a:pt x="271210" y="99863"/>
                  <a:pt x="258244" y="92674"/>
                  <a:pt x="243837" y="92674"/>
                </a:cubicBezTo>
                <a:cubicBezTo>
                  <a:pt x="229430" y="92674"/>
                  <a:pt x="216104" y="99863"/>
                  <a:pt x="207820" y="111724"/>
                </a:cubicBezTo>
                <a:cubicBezTo>
                  <a:pt x="207099" y="113162"/>
                  <a:pt x="205659" y="113881"/>
                  <a:pt x="204218" y="113881"/>
                </a:cubicBezTo>
                <a:lnTo>
                  <a:pt x="91844" y="113881"/>
                </a:lnTo>
                <a:cubicBezTo>
                  <a:pt x="90403" y="113881"/>
                  <a:pt x="88963" y="113162"/>
                  <a:pt x="88242" y="111724"/>
                </a:cubicBezTo>
                <a:cubicBezTo>
                  <a:pt x="79958" y="99863"/>
                  <a:pt x="66632" y="92674"/>
                  <a:pt x="52225" y="92674"/>
                </a:cubicBezTo>
                <a:close/>
                <a:moveTo>
                  <a:pt x="148031" y="68951"/>
                </a:moveTo>
                <a:cubicBezTo>
                  <a:pt x="123900" y="68951"/>
                  <a:pt x="102649" y="81891"/>
                  <a:pt x="90764" y="100941"/>
                </a:cubicBezTo>
                <a:cubicBezTo>
                  <a:pt x="92204" y="102379"/>
                  <a:pt x="93285" y="103457"/>
                  <a:pt x="94365" y="104895"/>
                </a:cubicBezTo>
                <a:lnTo>
                  <a:pt x="202057" y="104895"/>
                </a:lnTo>
                <a:cubicBezTo>
                  <a:pt x="202777" y="103457"/>
                  <a:pt x="204218" y="102379"/>
                  <a:pt x="205299" y="100941"/>
                </a:cubicBezTo>
                <a:cubicBezTo>
                  <a:pt x="193413" y="81891"/>
                  <a:pt x="172163" y="68951"/>
                  <a:pt x="148031" y="68951"/>
                </a:cubicBezTo>
                <a:close/>
                <a:moveTo>
                  <a:pt x="148031" y="60325"/>
                </a:moveTo>
                <a:cubicBezTo>
                  <a:pt x="174684" y="60325"/>
                  <a:pt x="198455" y="73984"/>
                  <a:pt x="212142" y="94831"/>
                </a:cubicBezTo>
                <a:cubicBezTo>
                  <a:pt x="221146" y="88001"/>
                  <a:pt x="231951" y="84048"/>
                  <a:pt x="243837" y="84048"/>
                </a:cubicBezTo>
                <a:cubicBezTo>
                  <a:pt x="264007" y="84048"/>
                  <a:pt x="282015" y="95190"/>
                  <a:pt x="291020" y="113521"/>
                </a:cubicBezTo>
                <a:cubicBezTo>
                  <a:pt x="291740" y="114600"/>
                  <a:pt x="291380" y="116397"/>
                  <a:pt x="290659" y="117834"/>
                </a:cubicBezTo>
                <a:cubicBezTo>
                  <a:pt x="289939" y="118913"/>
                  <a:pt x="288498" y="119991"/>
                  <a:pt x="287058" y="119991"/>
                </a:cubicBezTo>
                <a:lnTo>
                  <a:pt x="240235" y="119991"/>
                </a:lnTo>
                <a:lnTo>
                  <a:pt x="230871" y="136166"/>
                </a:lnTo>
                <a:lnTo>
                  <a:pt x="240235" y="152700"/>
                </a:lnTo>
                <a:lnTo>
                  <a:pt x="287058" y="152700"/>
                </a:lnTo>
                <a:cubicBezTo>
                  <a:pt x="288498" y="152700"/>
                  <a:pt x="289939" y="153418"/>
                  <a:pt x="290659" y="154856"/>
                </a:cubicBezTo>
                <a:cubicBezTo>
                  <a:pt x="291380" y="156294"/>
                  <a:pt x="291740" y="157732"/>
                  <a:pt x="291020" y="159169"/>
                </a:cubicBezTo>
                <a:cubicBezTo>
                  <a:pt x="282015" y="177141"/>
                  <a:pt x="264007" y="188643"/>
                  <a:pt x="243837" y="188643"/>
                </a:cubicBezTo>
                <a:cubicBezTo>
                  <a:pt x="231951" y="188643"/>
                  <a:pt x="221146" y="184689"/>
                  <a:pt x="212142" y="177860"/>
                </a:cubicBezTo>
                <a:cubicBezTo>
                  <a:pt x="198455" y="198707"/>
                  <a:pt x="174684" y="212366"/>
                  <a:pt x="148031" y="212366"/>
                </a:cubicBezTo>
                <a:cubicBezTo>
                  <a:pt x="121378" y="212366"/>
                  <a:pt x="97967" y="198707"/>
                  <a:pt x="84281" y="177860"/>
                </a:cubicBezTo>
                <a:cubicBezTo>
                  <a:pt x="75276" y="184689"/>
                  <a:pt x="64111" y="188643"/>
                  <a:pt x="52225" y="188643"/>
                </a:cubicBezTo>
                <a:cubicBezTo>
                  <a:pt x="23411" y="188643"/>
                  <a:pt x="0" y="164920"/>
                  <a:pt x="0" y="136166"/>
                </a:cubicBezTo>
                <a:cubicBezTo>
                  <a:pt x="0" y="107770"/>
                  <a:pt x="23411" y="84048"/>
                  <a:pt x="52225" y="84048"/>
                </a:cubicBezTo>
                <a:cubicBezTo>
                  <a:pt x="64111" y="84048"/>
                  <a:pt x="75276" y="88001"/>
                  <a:pt x="84281" y="95190"/>
                </a:cubicBezTo>
                <a:cubicBezTo>
                  <a:pt x="97967" y="73984"/>
                  <a:pt x="121378" y="60325"/>
                  <a:pt x="148031" y="60325"/>
                </a:cubicBezTo>
                <a:close/>
                <a:moveTo>
                  <a:pt x="139341" y="0"/>
                </a:moveTo>
                <a:lnTo>
                  <a:pt x="159110" y="0"/>
                </a:lnTo>
                <a:cubicBezTo>
                  <a:pt x="164861" y="0"/>
                  <a:pt x="170252" y="5034"/>
                  <a:pt x="170252" y="11146"/>
                </a:cubicBezTo>
                <a:lnTo>
                  <a:pt x="170252" y="25169"/>
                </a:lnTo>
                <a:cubicBezTo>
                  <a:pt x="175644" y="26248"/>
                  <a:pt x="181035" y="27686"/>
                  <a:pt x="186427" y="29484"/>
                </a:cubicBezTo>
                <a:lnTo>
                  <a:pt x="193615" y="17259"/>
                </a:lnTo>
                <a:cubicBezTo>
                  <a:pt x="195053" y="14742"/>
                  <a:pt x="197210" y="13304"/>
                  <a:pt x="200085" y="12225"/>
                </a:cubicBezTo>
                <a:cubicBezTo>
                  <a:pt x="202961" y="11506"/>
                  <a:pt x="205836" y="11865"/>
                  <a:pt x="208352" y="13304"/>
                </a:cubicBezTo>
                <a:lnTo>
                  <a:pt x="225605" y="23371"/>
                </a:lnTo>
                <a:cubicBezTo>
                  <a:pt x="228121" y="24810"/>
                  <a:pt x="229918" y="26967"/>
                  <a:pt x="230637" y="29843"/>
                </a:cubicBezTo>
                <a:cubicBezTo>
                  <a:pt x="231715" y="32720"/>
                  <a:pt x="230996" y="35596"/>
                  <a:pt x="229559" y="38473"/>
                </a:cubicBezTo>
                <a:lnTo>
                  <a:pt x="222729" y="50338"/>
                </a:lnTo>
                <a:cubicBezTo>
                  <a:pt x="227043" y="53934"/>
                  <a:pt x="230996" y="58249"/>
                  <a:pt x="234591" y="62563"/>
                </a:cubicBezTo>
                <a:lnTo>
                  <a:pt x="246811" y="55732"/>
                </a:lnTo>
                <a:cubicBezTo>
                  <a:pt x="249327" y="53934"/>
                  <a:pt x="252562" y="53574"/>
                  <a:pt x="255078" y="54653"/>
                </a:cubicBezTo>
                <a:cubicBezTo>
                  <a:pt x="257954" y="55013"/>
                  <a:pt x="260470" y="57170"/>
                  <a:pt x="261908" y="59687"/>
                </a:cubicBezTo>
                <a:lnTo>
                  <a:pt x="271972" y="76586"/>
                </a:lnTo>
                <a:cubicBezTo>
                  <a:pt x="272691" y="78744"/>
                  <a:pt x="272331" y="81261"/>
                  <a:pt x="270175" y="82699"/>
                </a:cubicBezTo>
                <a:cubicBezTo>
                  <a:pt x="269456" y="83058"/>
                  <a:pt x="268737" y="83418"/>
                  <a:pt x="268018" y="83418"/>
                </a:cubicBezTo>
                <a:cubicBezTo>
                  <a:pt x="266221" y="83418"/>
                  <a:pt x="264783" y="82339"/>
                  <a:pt x="264064" y="81261"/>
                </a:cubicBezTo>
                <a:lnTo>
                  <a:pt x="254360" y="64002"/>
                </a:lnTo>
                <a:cubicBezTo>
                  <a:pt x="254000" y="63283"/>
                  <a:pt x="253281" y="62923"/>
                  <a:pt x="252922" y="62923"/>
                </a:cubicBezTo>
                <a:cubicBezTo>
                  <a:pt x="252562" y="62563"/>
                  <a:pt x="251844" y="62563"/>
                  <a:pt x="251484" y="63283"/>
                </a:cubicBezTo>
                <a:lnTo>
                  <a:pt x="236028" y="71912"/>
                </a:lnTo>
                <a:cubicBezTo>
                  <a:pt x="234231" y="72991"/>
                  <a:pt x="231715" y="72631"/>
                  <a:pt x="230277" y="71193"/>
                </a:cubicBezTo>
                <a:cubicBezTo>
                  <a:pt x="225605" y="65080"/>
                  <a:pt x="220213" y="59687"/>
                  <a:pt x="214103" y="55013"/>
                </a:cubicBezTo>
                <a:cubicBezTo>
                  <a:pt x="212665" y="53574"/>
                  <a:pt x="211946" y="51057"/>
                  <a:pt x="213025" y="49260"/>
                </a:cubicBezTo>
                <a:lnTo>
                  <a:pt x="222011" y="33799"/>
                </a:lnTo>
                <a:cubicBezTo>
                  <a:pt x="222729" y="32720"/>
                  <a:pt x="222011" y="31641"/>
                  <a:pt x="221292" y="30922"/>
                </a:cubicBezTo>
                <a:lnTo>
                  <a:pt x="204039" y="20854"/>
                </a:lnTo>
                <a:cubicBezTo>
                  <a:pt x="202961" y="20495"/>
                  <a:pt x="201882" y="20854"/>
                  <a:pt x="201163" y="21933"/>
                </a:cubicBezTo>
                <a:lnTo>
                  <a:pt x="192177" y="37035"/>
                </a:lnTo>
                <a:cubicBezTo>
                  <a:pt x="191099" y="39192"/>
                  <a:pt x="188943" y="39911"/>
                  <a:pt x="187145" y="39192"/>
                </a:cubicBezTo>
                <a:cubicBezTo>
                  <a:pt x="179957" y="36316"/>
                  <a:pt x="172409" y="34158"/>
                  <a:pt x="164861" y="33079"/>
                </a:cubicBezTo>
                <a:cubicBezTo>
                  <a:pt x="162704" y="32720"/>
                  <a:pt x="161266" y="30922"/>
                  <a:pt x="161266" y="28765"/>
                </a:cubicBezTo>
                <a:lnTo>
                  <a:pt x="161266" y="11146"/>
                </a:lnTo>
                <a:cubicBezTo>
                  <a:pt x="161266" y="10068"/>
                  <a:pt x="160188" y="8989"/>
                  <a:pt x="159110" y="8989"/>
                </a:cubicBezTo>
                <a:lnTo>
                  <a:pt x="139341" y="8989"/>
                </a:lnTo>
                <a:cubicBezTo>
                  <a:pt x="137903" y="8989"/>
                  <a:pt x="137184" y="10068"/>
                  <a:pt x="137184" y="11146"/>
                </a:cubicBezTo>
                <a:lnTo>
                  <a:pt x="137184" y="28765"/>
                </a:lnTo>
                <a:cubicBezTo>
                  <a:pt x="137184" y="30922"/>
                  <a:pt x="135387" y="32720"/>
                  <a:pt x="133230" y="33079"/>
                </a:cubicBezTo>
                <a:cubicBezTo>
                  <a:pt x="126042" y="34158"/>
                  <a:pt x="118494" y="36316"/>
                  <a:pt x="111305" y="39192"/>
                </a:cubicBezTo>
                <a:cubicBezTo>
                  <a:pt x="109148" y="39911"/>
                  <a:pt x="106992" y="39192"/>
                  <a:pt x="105913" y="37035"/>
                </a:cubicBezTo>
                <a:lnTo>
                  <a:pt x="96927" y="21933"/>
                </a:lnTo>
                <a:cubicBezTo>
                  <a:pt x="96568" y="20854"/>
                  <a:pt x="95130" y="20495"/>
                  <a:pt x="94052" y="20854"/>
                </a:cubicBezTo>
                <a:lnTo>
                  <a:pt x="76799" y="30922"/>
                </a:lnTo>
                <a:cubicBezTo>
                  <a:pt x="76440" y="31282"/>
                  <a:pt x="76080" y="32001"/>
                  <a:pt x="76080" y="32001"/>
                </a:cubicBezTo>
                <a:cubicBezTo>
                  <a:pt x="76080" y="32720"/>
                  <a:pt x="76080" y="33079"/>
                  <a:pt x="76440" y="33799"/>
                </a:cubicBezTo>
                <a:lnTo>
                  <a:pt x="85426" y="49260"/>
                </a:lnTo>
                <a:cubicBezTo>
                  <a:pt x="86144" y="51057"/>
                  <a:pt x="85785" y="53574"/>
                  <a:pt x="83988" y="55013"/>
                </a:cubicBezTo>
                <a:cubicBezTo>
                  <a:pt x="78237" y="59687"/>
                  <a:pt x="72845" y="65080"/>
                  <a:pt x="67813" y="71193"/>
                </a:cubicBezTo>
                <a:cubicBezTo>
                  <a:pt x="66735" y="72631"/>
                  <a:pt x="64219" y="72991"/>
                  <a:pt x="62422" y="71912"/>
                </a:cubicBezTo>
                <a:lnTo>
                  <a:pt x="46966" y="63283"/>
                </a:lnTo>
                <a:cubicBezTo>
                  <a:pt x="46247" y="62563"/>
                  <a:pt x="45888" y="62563"/>
                  <a:pt x="45528" y="62923"/>
                </a:cubicBezTo>
                <a:cubicBezTo>
                  <a:pt x="45169" y="62923"/>
                  <a:pt x="44450" y="63283"/>
                  <a:pt x="44091" y="64002"/>
                </a:cubicBezTo>
                <a:lnTo>
                  <a:pt x="34027" y="81261"/>
                </a:lnTo>
                <a:cubicBezTo>
                  <a:pt x="32948" y="83418"/>
                  <a:pt x="30432" y="83777"/>
                  <a:pt x="28276" y="82699"/>
                </a:cubicBezTo>
                <a:cubicBezTo>
                  <a:pt x="26119" y="81261"/>
                  <a:pt x="25400" y="78744"/>
                  <a:pt x="26478" y="76586"/>
                </a:cubicBezTo>
                <a:lnTo>
                  <a:pt x="36543" y="59687"/>
                </a:lnTo>
                <a:cubicBezTo>
                  <a:pt x="37980" y="57170"/>
                  <a:pt x="40137" y="55013"/>
                  <a:pt x="43012" y="54653"/>
                </a:cubicBezTo>
                <a:cubicBezTo>
                  <a:pt x="45888" y="53574"/>
                  <a:pt x="49123" y="53934"/>
                  <a:pt x="51279" y="55732"/>
                </a:cubicBezTo>
                <a:lnTo>
                  <a:pt x="63500" y="62563"/>
                </a:lnTo>
                <a:cubicBezTo>
                  <a:pt x="67454" y="58249"/>
                  <a:pt x="71408" y="53934"/>
                  <a:pt x="75721" y="50338"/>
                </a:cubicBezTo>
                <a:lnTo>
                  <a:pt x="68892" y="38473"/>
                </a:lnTo>
                <a:cubicBezTo>
                  <a:pt x="67454" y="35596"/>
                  <a:pt x="66735" y="32720"/>
                  <a:pt x="67454" y="29843"/>
                </a:cubicBezTo>
                <a:cubicBezTo>
                  <a:pt x="68173" y="26967"/>
                  <a:pt x="70329" y="24810"/>
                  <a:pt x="72845" y="23371"/>
                </a:cubicBezTo>
                <a:lnTo>
                  <a:pt x="89739" y="13304"/>
                </a:lnTo>
                <a:cubicBezTo>
                  <a:pt x="92255" y="11865"/>
                  <a:pt x="95490" y="11506"/>
                  <a:pt x="98006" y="12225"/>
                </a:cubicBezTo>
                <a:cubicBezTo>
                  <a:pt x="100881" y="13304"/>
                  <a:pt x="103397" y="14742"/>
                  <a:pt x="104835" y="17259"/>
                </a:cubicBezTo>
                <a:lnTo>
                  <a:pt x="111664" y="29484"/>
                </a:lnTo>
                <a:cubicBezTo>
                  <a:pt x="117056" y="27686"/>
                  <a:pt x="122807" y="26248"/>
                  <a:pt x="128198" y="25169"/>
                </a:cubicBezTo>
                <a:lnTo>
                  <a:pt x="128198" y="11146"/>
                </a:lnTo>
                <a:cubicBezTo>
                  <a:pt x="128198" y="5034"/>
                  <a:pt x="133230" y="0"/>
                  <a:pt x="1393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B5529FAE-1E0A-5D4F-BEAF-B7933097B4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0265" y="1090187"/>
            <a:ext cx="381635" cy="381635"/>
          </a:xfrm>
          <a:custGeom>
            <a:avLst/>
            <a:gdLst>
              <a:gd name="T0" fmla="*/ 2147483646 w 810"/>
              <a:gd name="T1" fmla="*/ 2147483646 h 810"/>
              <a:gd name="T2" fmla="*/ 2147483646 w 810"/>
              <a:gd name="T3" fmla="*/ 2147483646 h 810"/>
              <a:gd name="T4" fmla="*/ 2147483646 w 810"/>
              <a:gd name="T5" fmla="*/ 2147483646 h 810"/>
              <a:gd name="T6" fmla="*/ 2147483646 w 810"/>
              <a:gd name="T7" fmla="*/ 2147483646 h 810"/>
              <a:gd name="T8" fmla="*/ 2147483646 w 810"/>
              <a:gd name="T9" fmla="*/ 2147483646 h 810"/>
              <a:gd name="T10" fmla="*/ 2147483646 w 810"/>
              <a:gd name="T11" fmla="*/ 2147483646 h 810"/>
              <a:gd name="T12" fmla="*/ 2147483646 w 810"/>
              <a:gd name="T13" fmla="*/ 2147483646 h 810"/>
              <a:gd name="T14" fmla="*/ 2147483646 w 810"/>
              <a:gd name="T15" fmla="*/ 2147483646 h 810"/>
              <a:gd name="T16" fmla="*/ 2147483646 w 810"/>
              <a:gd name="T17" fmla="*/ 2147483646 h 810"/>
              <a:gd name="T18" fmla="*/ 2147483646 w 810"/>
              <a:gd name="T19" fmla="*/ 2147483646 h 810"/>
              <a:gd name="T20" fmla="*/ 2147483646 w 810"/>
              <a:gd name="T21" fmla="*/ 2147483646 h 810"/>
              <a:gd name="T22" fmla="*/ 2147483646 w 810"/>
              <a:gd name="T23" fmla="*/ 2147483646 h 810"/>
              <a:gd name="T24" fmla="*/ 2147483646 w 810"/>
              <a:gd name="T25" fmla="*/ 2147483646 h 810"/>
              <a:gd name="T26" fmla="*/ 2147483646 w 810"/>
              <a:gd name="T27" fmla="*/ 2147483646 h 810"/>
              <a:gd name="T28" fmla="*/ 2147483646 w 810"/>
              <a:gd name="T29" fmla="*/ 2147483646 h 810"/>
              <a:gd name="T30" fmla="*/ 2147483646 w 810"/>
              <a:gd name="T31" fmla="*/ 2147483646 h 810"/>
              <a:gd name="T32" fmla="*/ 2147483646 w 810"/>
              <a:gd name="T33" fmla="*/ 2147483646 h 810"/>
              <a:gd name="T34" fmla="*/ 2147483646 w 810"/>
              <a:gd name="T35" fmla="*/ 2147483646 h 810"/>
              <a:gd name="T36" fmla="*/ 2147483646 w 810"/>
              <a:gd name="T37" fmla="*/ 2147483646 h 810"/>
              <a:gd name="T38" fmla="*/ 2147483646 w 810"/>
              <a:gd name="T39" fmla="*/ 2147483646 h 810"/>
              <a:gd name="T40" fmla="*/ 2147483646 w 810"/>
              <a:gd name="T41" fmla="*/ 2147483646 h 810"/>
              <a:gd name="T42" fmla="*/ 2147483646 w 810"/>
              <a:gd name="T43" fmla="*/ 2147483646 h 810"/>
              <a:gd name="T44" fmla="*/ 2147483646 w 810"/>
              <a:gd name="T45" fmla="*/ 2147483646 h 810"/>
              <a:gd name="T46" fmla="*/ 2147483646 w 810"/>
              <a:gd name="T47" fmla="*/ 2147483646 h 810"/>
              <a:gd name="T48" fmla="*/ 2147483646 w 810"/>
              <a:gd name="T49" fmla="*/ 2147483646 h 810"/>
              <a:gd name="T50" fmla="*/ 2147483646 w 810"/>
              <a:gd name="T51" fmla="*/ 2147483646 h 810"/>
              <a:gd name="T52" fmla="*/ 2147483646 w 810"/>
              <a:gd name="T53" fmla="*/ 2147483646 h 810"/>
              <a:gd name="T54" fmla="*/ 2147483646 w 810"/>
              <a:gd name="T55" fmla="*/ 2147483646 h 810"/>
              <a:gd name="T56" fmla="*/ 2147483646 w 810"/>
              <a:gd name="T57" fmla="*/ 2147483646 h 810"/>
              <a:gd name="T58" fmla="*/ 2147483646 w 810"/>
              <a:gd name="T59" fmla="*/ 2147483646 h 810"/>
              <a:gd name="T60" fmla="*/ 2147483646 w 810"/>
              <a:gd name="T61" fmla="*/ 2147483646 h 810"/>
              <a:gd name="T62" fmla="*/ 2147483646 w 810"/>
              <a:gd name="T63" fmla="*/ 2147483646 h 810"/>
              <a:gd name="T64" fmla="*/ 2147483646 w 810"/>
              <a:gd name="T65" fmla="*/ 2147483646 h 810"/>
              <a:gd name="T66" fmla="*/ 2147483646 w 810"/>
              <a:gd name="T67" fmla="*/ 2147483646 h 810"/>
              <a:gd name="T68" fmla="*/ 2147483646 w 810"/>
              <a:gd name="T69" fmla="*/ 2147483646 h 810"/>
              <a:gd name="T70" fmla="*/ 2147483646 w 810"/>
              <a:gd name="T71" fmla="*/ 2147483646 h 810"/>
              <a:gd name="T72" fmla="*/ 2147483646 w 810"/>
              <a:gd name="T73" fmla="*/ 2147483646 h 810"/>
              <a:gd name="T74" fmla="*/ 2147483646 w 810"/>
              <a:gd name="T75" fmla="*/ 2147483646 h 810"/>
              <a:gd name="T76" fmla="*/ 2147483646 w 810"/>
              <a:gd name="T77" fmla="*/ 2147483646 h 810"/>
              <a:gd name="T78" fmla="*/ 2147483646 w 810"/>
              <a:gd name="T79" fmla="*/ 2147483646 h 810"/>
              <a:gd name="T80" fmla="*/ 2147483646 w 810"/>
              <a:gd name="T81" fmla="*/ 2147483646 h 810"/>
              <a:gd name="T82" fmla="*/ 2147483646 w 810"/>
              <a:gd name="T83" fmla="*/ 2147483646 h 810"/>
              <a:gd name="T84" fmla="*/ 2147483646 w 810"/>
              <a:gd name="T85" fmla="*/ 2147483646 h 810"/>
              <a:gd name="T86" fmla="*/ 2147483646 w 810"/>
              <a:gd name="T87" fmla="*/ 2147483646 h 810"/>
              <a:gd name="T88" fmla="*/ 2147483646 w 810"/>
              <a:gd name="T89" fmla="*/ 2147483646 h 810"/>
              <a:gd name="T90" fmla="*/ 2147483646 w 810"/>
              <a:gd name="T91" fmla="*/ 2147483646 h 810"/>
              <a:gd name="T92" fmla="*/ 2147483646 w 810"/>
              <a:gd name="T93" fmla="*/ 2147483646 h 810"/>
              <a:gd name="T94" fmla="*/ 2147483646 w 810"/>
              <a:gd name="T95" fmla="*/ 2147483646 h 810"/>
              <a:gd name="T96" fmla="*/ 2147483646 w 810"/>
              <a:gd name="T97" fmla="*/ 2147483646 h 810"/>
              <a:gd name="T98" fmla="*/ 2147483646 w 810"/>
              <a:gd name="T99" fmla="*/ 2147483646 h 810"/>
              <a:gd name="T100" fmla="*/ 2147483646 w 810"/>
              <a:gd name="T101" fmla="*/ 2147483646 h 810"/>
              <a:gd name="T102" fmla="*/ 2147483646 w 810"/>
              <a:gd name="T103" fmla="*/ 2147483646 h 810"/>
              <a:gd name="T104" fmla="*/ 2147483646 w 810"/>
              <a:gd name="T105" fmla="*/ 2147483646 h 810"/>
              <a:gd name="T106" fmla="*/ 2147483646 w 810"/>
              <a:gd name="T107" fmla="*/ 0 h 810"/>
              <a:gd name="T108" fmla="*/ 2147483646 w 810"/>
              <a:gd name="T109" fmla="*/ 0 h 810"/>
              <a:gd name="T110" fmla="*/ 2147483646 w 810"/>
              <a:gd name="T111" fmla="*/ 2147483646 h 810"/>
              <a:gd name="T112" fmla="*/ 2147483646 w 810"/>
              <a:gd name="T113" fmla="*/ 2147483646 h 810"/>
              <a:gd name="T114" fmla="*/ 2147483646 w 810"/>
              <a:gd name="T115" fmla="*/ 2147483646 h 810"/>
              <a:gd name="T116" fmla="*/ 0 w 810"/>
              <a:gd name="T117" fmla="*/ 2147483646 h 810"/>
              <a:gd name="T118" fmla="*/ 2147483646 w 810"/>
              <a:gd name="T119" fmla="*/ 2147483646 h 810"/>
              <a:gd name="T120" fmla="*/ 2147483646 w 810"/>
              <a:gd name="T121" fmla="*/ 2147483646 h 810"/>
              <a:gd name="T122" fmla="*/ 2147483646 w 810"/>
              <a:gd name="T123" fmla="*/ 2147483646 h 810"/>
              <a:gd name="T124" fmla="*/ 2147483646 w 810"/>
              <a:gd name="T125" fmla="*/ 2147483646 h 8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10" h="810">
                <a:moveTo>
                  <a:pt x="784" y="654"/>
                </a:moveTo>
                <a:lnTo>
                  <a:pt x="784" y="654"/>
                </a:lnTo>
                <a:cubicBezTo>
                  <a:pt x="715" y="660"/>
                  <a:pt x="660" y="715"/>
                  <a:pt x="654" y="784"/>
                </a:cubicBezTo>
                <a:lnTo>
                  <a:pt x="155" y="784"/>
                </a:lnTo>
                <a:cubicBezTo>
                  <a:pt x="149" y="715"/>
                  <a:pt x="94" y="660"/>
                  <a:pt x="25" y="654"/>
                </a:cubicBezTo>
                <a:lnTo>
                  <a:pt x="25" y="243"/>
                </a:lnTo>
                <a:lnTo>
                  <a:pt x="78" y="401"/>
                </a:lnTo>
                <a:cubicBezTo>
                  <a:pt x="91" y="440"/>
                  <a:pt x="126" y="465"/>
                  <a:pt x="166" y="465"/>
                </a:cubicBezTo>
                <a:lnTo>
                  <a:pt x="180" y="465"/>
                </a:lnTo>
                <a:lnTo>
                  <a:pt x="180" y="478"/>
                </a:lnTo>
                <a:cubicBezTo>
                  <a:pt x="180" y="512"/>
                  <a:pt x="207" y="540"/>
                  <a:pt x="241" y="540"/>
                </a:cubicBezTo>
                <a:cubicBezTo>
                  <a:pt x="275" y="540"/>
                  <a:pt x="302" y="512"/>
                  <a:pt x="302" y="478"/>
                </a:cubicBezTo>
                <a:lnTo>
                  <a:pt x="302" y="465"/>
                </a:lnTo>
                <a:lnTo>
                  <a:pt x="506" y="465"/>
                </a:lnTo>
                <a:lnTo>
                  <a:pt x="506" y="478"/>
                </a:lnTo>
                <a:cubicBezTo>
                  <a:pt x="506" y="512"/>
                  <a:pt x="534" y="540"/>
                  <a:pt x="568" y="540"/>
                </a:cubicBezTo>
                <a:cubicBezTo>
                  <a:pt x="602" y="540"/>
                  <a:pt x="629" y="512"/>
                  <a:pt x="629" y="478"/>
                </a:cubicBezTo>
                <a:lnTo>
                  <a:pt x="629" y="465"/>
                </a:lnTo>
                <a:lnTo>
                  <a:pt x="642" y="465"/>
                </a:lnTo>
                <a:cubicBezTo>
                  <a:pt x="683" y="465"/>
                  <a:pt x="718" y="440"/>
                  <a:pt x="731" y="401"/>
                </a:cubicBezTo>
                <a:lnTo>
                  <a:pt x="784" y="243"/>
                </a:lnTo>
                <a:lnTo>
                  <a:pt x="784" y="654"/>
                </a:lnTo>
                <a:close/>
                <a:moveTo>
                  <a:pt x="784" y="747"/>
                </a:moveTo>
                <a:lnTo>
                  <a:pt x="784" y="747"/>
                </a:lnTo>
                <a:cubicBezTo>
                  <a:pt x="784" y="768"/>
                  <a:pt x="768" y="784"/>
                  <a:pt x="748" y="784"/>
                </a:cubicBezTo>
                <a:lnTo>
                  <a:pt x="679" y="784"/>
                </a:lnTo>
                <a:cubicBezTo>
                  <a:pt x="684" y="729"/>
                  <a:pt x="729" y="684"/>
                  <a:pt x="784" y="679"/>
                </a:cubicBezTo>
                <a:lnTo>
                  <a:pt x="784" y="747"/>
                </a:lnTo>
                <a:close/>
                <a:moveTo>
                  <a:pt x="61" y="784"/>
                </a:moveTo>
                <a:lnTo>
                  <a:pt x="61" y="784"/>
                </a:lnTo>
                <a:cubicBezTo>
                  <a:pt x="41" y="784"/>
                  <a:pt x="25" y="768"/>
                  <a:pt x="25" y="747"/>
                </a:cubicBezTo>
                <a:lnTo>
                  <a:pt x="25" y="679"/>
                </a:lnTo>
                <a:cubicBezTo>
                  <a:pt x="80" y="684"/>
                  <a:pt x="125" y="729"/>
                  <a:pt x="130" y="784"/>
                </a:cubicBezTo>
                <a:lnTo>
                  <a:pt x="61" y="784"/>
                </a:lnTo>
                <a:close/>
                <a:moveTo>
                  <a:pt x="278" y="425"/>
                </a:moveTo>
                <a:lnTo>
                  <a:pt x="278" y="478"/>
                </a:lnTo>
                <a:cubicBezTo>
                  <a:pt x="278" y="498"/>
                  <a:pt x="261" y="515"/>
                  <a:pt x="241" y="515"/>
                </a:cubicBezTo>
                <a:cubicBezTo>
                  <a:pt x="221" y="515"/>
                  <a:pt x="205" y="498"/>
                  <a:pt x="205" y="478"/>
                </a:cubicBezTo>
                <a:lnTo>
                  <a:pt x="205" y="425"/>
                </a:lnTo>
                <a:lnTo>
                  <a:pt x="278" y="425"/>
                </a:lnTo>
                <a:close/>
                <a:moveTo>
                  <a:pt x="604" y="425"/>
                </a:moveTo>
                <a:lnTo>
                  <a:pt x="604" y="478"/>
                </a:lnTo>
                <a:cubicBezTo>
                  <a:pt x="604" y="498"/>
                  <a:pt x="588" y="515"/>
                  <a:pt x="568" y="515"/>
                </a:cubicBezTo>
                <a:cubicBezTo>
                  <a:pt x="548" y="515"/>
                  <a:pt x="531" y="498"/>
                  <a:pt x="531" y="478"/>
                </a:cubicBezTo>
                <a:lnTo>
                  <a:pt x="531" y="425"/>
                </a:lnTo>
                <a:lnTo>
                  <a:pt x="604" y="425"/>
                </a:lnTo>
                <a:close/>
                <a:moveTo>
                  <a:pt x="32" y="138"/>
                </a:moveTo>
                <a:lnTo>
                  <a:pt x="32" y="138"/>
                </a:lnTo>
                <a:cubicBezTo>
                  <a:pt x="38" y="128"/>
                  <a:pt x="49" y="123"/>
                  <a:pt x="61" y="123"/>
                </a:cubicBezTo>
                <a:lnTo>
                  <a:pt x="747" y="123"/>
                </a:lnTo>
                <a:cubicBezTo>
                  <a:pt x="760" y="123"/>
                  <a:pt x="770" y="128"/>
                  <a:pt x="777" y="138"/>
                </a:cubicBezTo>
                <a:cubicBezTo>
                  <a:pt x="784" y="148"/>
                  <a:pt x="786" y="159"/>
                  <a:pt x="783" y="171"/>
                </a:cubicBezTo>
                <a:lnTo>
                  <a:pt x="708" y="394"/>
                </a:lnTo>
                <a:cubicBezTo>
                  <a:pt x="698" y="422"/>
                  <a:pt x="672" y="441"/>
                  <a:pt x="642" y="441"/>
                </a:cubicBezTo>
                <a:lnTo>
                  <a:pt x="629" y="441"/>
                </a:lnTo>
                <a:lnTo>
                  <a:pt x="629" y="412"/>
                </a:lnTo>
                <a:cubicBezTo>
                  <a:pt x="629" y="406"/>
                  <a:pt x="624" y="400"/>
                  <a:pt x="617" y="400"/>
                </a:cubicBezTo>
                <a:lnTo>
                  <a:pt x="519" y="400"/>
                </a:lnTo>
                <a:cubicBezTo>
                  <a:pt x="512" y="400"/>
                  <a:pt x="506" y="406"/>
                  <a:pt x="506" y="412"/>
                </a:cubicBezTo>
                <a:lnTo>
                  <a:pt x="506" y="441"/>
                </a:lnTo>
                <a:lnTo>
                  <a:pt x="302" y="441"/>
                </a:lnTo>
                <a:lnTo>
                  <a:pt x="302" y="412"/>
                </a:lnTo>
                <a:cubicBezTo>
                  <a:pt x="302" y="406"/>
                  <a:pt x="297" y="400"/>
                  <a:pt x="290" y="400"/>
                </a:cubicBezTo>
                <a:lnTo>
                  <a:pt x="192" y="400"/>
                </a:lnTo>
                <a:cubicBezTo>
                  <a:pt x="185" y="400"/>
                  <a:pt x="180" y="406"/>
                  <a:pt x="180" y="412"/>
                </a:cubicBezTo>
                <a:lnTo>
                  <a:pt x="180" y="441"/>
                </a:lnTo>
                <a:lnTo>
                  <a:pt x="166" y="441"/>
                </a:lnTo>
                <a:cubicBezTo>
                  <a:pt x="137" y="441"/>
                  <a:pt x="110" y="422"/>
                  <a:pt x="101" y="394"/>
                </a:cubicBezTo>
                <a:lnTo>
                  <a:pt x="27" y="171"/>
                </a:lnTo>
                <a:cubicBezTo>
                  <a:pt x="23" y="159"/>
                  <a:pt x="25" y="148"/>
                  <a:pt x="32" y="138"/>
                </a:cubicBezTo>
                <a:close/>
                <a:moveTo>
                  <a:pt x="253" y="78"/>
                </a:moveTo>
                <a:lnTo>
                  <a:pt x="253" y="78"/>
                </a:lnTo>
                <a:cubicBezTo>
                  <a:pt x="253" y="48"/>
                  <a:pt x="277" y="24"/>
                  <a:pt x="306" y="24"/>
                </a:cubicBezTo>
                <a:lnTo>
                  <a:pt x="502" y="24"/>
                </a:lnTo>
                <a:cubicBezTo>
                  <a:pt x="532" y="24"/>
                  <a:pt x="556" y="48"/>
                  <a:pt x="556" y="78"/>
                </a:cubicBezTo>
                <a:lnTo>
                  <a:pt x="556" y="98"/>
                </a:lnTo>
                <a:lnTo>
                  <a:pt x="253" y="98"/>
                </a:lnTo>
                <a:lnTo>
                  <a:pt x="253" y="78"/>
                </a:lnTo>
                <a:close/>
                <a:moveTo>
                  <a:pt x="797" y="124"/>
                </a:moveTo>
                <a:lnTo>
                  <a:pt x="797" y="124"/>
                </a:lnTo>
                <a:cubicBezTo>
                  <a:pt x="785" y="107"/>
                  <a:pt x="767" y="98"/>
                  <a:pt x="747" y="98"/>
                </a:cubicBezTo>
                <a:lnTo>
                  <a:pt x="580" y="98"/>
                </a:lnTo>
                <a:lnTo>
                  <a:pt x="580" y="78"/>
                </a:lnTo>
                <a:cubicBezTo>
                  <a:pt x="580" y="35"/>
                  <a:pt x="545" y="0"/>
                  <a:pt x="502" y="0"/>
                </a:cubicBezTo>
                <a:lnTo>
                  <a:pt x="306" y="0"/>
                </a:lnTo>
                <a:cubicBezTo>
                  <a:pt x="264" y="0"/>
                  <a:pt x="229" y="35"/>
                  <a:pt x="229" y="78"/>
                </a:cubicBezTo>
                <a:lnTo>
                  <a:pt x="229" y="98"/>
                </a:lnTo>
                <a:lnTo>
                  <a:pt x="61" y="98"/>
                </a:lnTo>
                <a:cubicBezTo>
                  <a:pt x="41" y="98"/>
                  <a:pt x="24" y="107"/>
                  <a:pt x="12" y="124"/>
                </a:cubicBezTo>
                <a:cubicBezTo>
                  <a:pt x="4" y="135"/>
                  <a:pt x="0" y="148"/>
                  <a:pt x="0" y="161"/>
                </a:cubicBezTo>
                <a:lnTo>
                  <a:pt x="0" y="747"/>
                </a:lnTo>
                <a:cubicBezTo>
                  <a:pt x="0" y="782"/>
                  <a:pt x="28" y="809"/>
                  <a:pt x="61" y="809"/>
                </a:cubicBezTo>
                <a:lnTo>
                  <a:pt x="748" y="809"/>
                </a:lnTo>
                <a:cubicBezTo>
                  <a:pt x="781" y="809"/>
                  <a:pt x="809" y="782"/>
                  <a:pt x="809" y="747"/>
                </a:cubicBezTo>
                <a:lnTo>
                  <a:pt x="809" y="161"/>
                </a:lnTo>
                <a:cubicBezTo>
                  <a:pt x="809" y="148"/>
                  <a:pt x="805" y="135"/>
                  <a:pt x="797" y="1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466B9D4C-7FD2-084A-965C-998333F916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82077" y="2828810"/>
            <a:ext cx="287940" cy="381635"/>
          </a:xfrm>
          <a:custGeom>
            <a:avLst/>
            <a:gdLst>
              <a:gd name="T0" fmla="*/ 2147483646 w 614"/>
              <a:gd name="T1" fmla="*/ 2147483646 h 810"/>
              <a:gd name="T2" fmla="*/ 2147483646 w 614"/>
              <a:gd name="T3" fmla="*/ 2147483646 h 810"/>
              <a:gd name="T4" fmla="*/ 2147483646 w 614"/>
              <a:gd name="T5" fmla="*/ 2147483646 h 810"/>
              <a:gd name="T6" fmla="*/ 2147483646 w 614"/>
              <a:gd name="T7" fmla="*/ 2147483646 h 810"/>
              <a:gd name="T8" fmla="*/ 2147483646 w 614"/>
              <a:gd name="T9" fmla="*/ 2147483646 h 810"/>
              <a:gd name="T10" fmla="*/ 2147483646 w 614"/>
              <a:gd name="T11" fmla="*/ 2147483646 h 810"/>
              <a:gd name="T12" fmla="*/ 2147483646 w 614"/>
              <a:gd name="T13" fmla="*/ 2147483646 h 810"/>
              <a:gd name="T14" fmla="*/ 2147483646 w 614"/>
              <a:gd name="T15" fmla="*/ 2147483646 h 810"/>
              <a:gd name="T16" fmla="*/ 2147483646 w 614"/>
              <a:gd name="T17" fmla="*/ 2147483646 h 810"/>
              <a:gd name="T18" fmla="*/ 2147483646 w 614"/>
              <a:gd name="T19" fmla="*/ 2147483646 h 810"/>
              <a:gd name="T20" fmla="*/ 2147483646 w 614"/>
              <a:gd name="T21" fmla="*/ 2147483646 h 810"/>
              <a:gd name="T22" fmla="*/ 2147483646 w 614"/>
              <a:gd name="T23" fmla="*/ 2147483646 h 810"/>
              <a:gd name="T24" fmla="*/ 2147483646 w 614"/>
              <a:gd name="T25" fmla="*/ 2147483646 h 810"/>
              <a:gd name="T26" fmla="*/ 2147483646 w 614"/>
              <a:gd name="T27" fmla="*/ 2147483646 h 810"/>
              <a:gd name="T28" fmla="*/ 2147483646 w 614"/>
              <a:gd name="T29" fmla="*/ 2147483646 h 810"/>
              <a:gd name="T30" fmla="*/ 2147483646 w 614"/>
              <a:gd name="T31" fmla="*/ 2147483646 h 810"/>
              <a:gd name="T32" fmla="*/ 2147483646 w 614"/>
              <a:gd name="T33" fmla="*/ 2147483646 h 810"/>
              <a:gd name="T34" fmla="*/ 2147483646 w 614"/>
              <a:gd name="T35" fmla="*/ 2147483646 h 810"/>
              <a:gd name="T36" fmla="*/ 2147483646 w 614"/>
              <a:gd name="T37" fmla="*/ 2147483646 h 810"/>
              <a:gd name="T38" fmla="*/ 2147483646 w 614"/>
              <a:gd name="T39" fmla="*/ 2147483646 h 810"/>
              <a:gd name="T40" fmla="*/ 2147483646 w 614"/>
              <a:gd name="T41" fmla="*/ 2147483646 h 810"/>
              <a:gd name="T42" fmla="*/ 2147483646 w 614"/>
              <a:gd name="T43" fmla="*/ 2147483646 h 810"/>
              <a:gd name="T44" fmla="*/ 2147483646 w 614"/>
              <a:gd name="T45" fmla="*/ 2147483646 h 810"/>
              <a:gd name="T46" fmla="*/ 2147483646 w 614"/>
              <a:gd name="T47" fmla="*/ 2147483646 h 810"/>
              <a:gd name="T48" fmla="*/ 2147483646 w 614"/>
              <a:gd name="T49" fmla="*/ 2147483646 h 810"/>
              <a:gd name="T50" fmla="*/ 2147483646 w 614"/>
              <a:gd name="T51" fmla="*/ 2147483646 h 810"/>
              <a:gd name="T52" fmla="*/ 2147483646 w 614"/>
              <a:gd name="T53" fmla="*/ 2147483646 h 810"/>
              <a:gd name="T54" fmla="*/ 2147483646 w 614"/>
              <a:gd name="T55" fmla="*/ 2147483646 h 810"/>
              <a:gd name="T56" fmla="*/ 2147483646 w 614"/>
              <a:gd name="T57" fmla="*/ 2147483646 h 810"/>
              <a:gd name="T58" fmla="*/ 2147483646 w 614"/>
              <a:gd name="T59" fmla="*/ 2147483646 h 810"/>
              <a:gd name="T60" fmla="*/ 2147483646 w 614"/>
              <a:gd name="T61" fmla="*/ 2147483646 h 810"/>
              <a:gd name="T62" fmla="*/ 2147483646 w 614"/>
              <a:gd name="T63" fmla="*/ 2147483646 h 810"/>
              <a:gd name="T64" fmla="*/ 2147483646 w 614"/>
              <a:gd name="T65" fmla="*/ 2147483646 h 810"/>
              <a:gd name="T66" fmla="*/ 2147483646 w 614"/>
              <a:gd name="T67" fmla="*/ 2147483646 h 810"/>
              <a:gd name="T68" fmla="*/ 2147483646 w 614"/>
              <a:gd name="T69" fmla="*/ 2147483646 h 810"/>
              <a:gd name="T70" fmla="*/ 2147483646 w 614"/>
              <a:gd name="T71" fmla="*/ 2147483646 h 810"/>
              <a:gd name="T72" fmla="*/ 2147483646 w 614"/>
              <a:gd name="T73" fmla="*/ 2147483646 h 810"/>
              <a:gd name="T74" fmla="*/ 2147483646 w 614"/>
              <a:gd name="T75" fmla="*/ 2147483646 h 810"/>
              <a:gd name="T76" fmla="*/ 2147483646 w 614"/>
              <a:gd name="T77" fmla="*/ 2147483646 h 810"/>
              <a:gd name="T78" fmla="*/ 2147483646 w 614"/>
              <a:gd name="T79" fmla="*/ 2147483646 h 810"/>
              <a:gd name="T80" fmla="*/ 2147483646 w 614"/>
              <a:gd name="T81" fmla="*/ 2147483646 h 810"/>
              <a:gd name="T82" fmla="*/ 2147483646 w 614"/>
              <a:gd name="T83" fmla="*/ 2147483646 h 810"/>
              <a:gd name="T84" fmla="*/ 2147483646 w 614"/>
              <a:gd name="T85" fmla="*/ 2147483646 h 810"/>
              <a:gd name="T86" fmla="*/ 2147483646 w 614"/>
              <a:gd name="T87" fmla="*/ 0 h 810"/>
              <a:gd name="T88" fmla="*/ 2147483646 w 614"/>
              <a:gd name="T89" fmla="*/ 2147483646 h 810"/>
              <a:gd name="T90" fmla="*/ 2147483646 w 614"/>
              <a:gd name="T91" fmla="*/ 2147483646 h 810"/>
              <a:gd name="T92" fmla="*/ 2147483646 w 614"/>
              <a:gd name="T93" fmla="*/ 2147483646 h 810"/>
              <a:gd name="T94" fmla="*/ 2147483646 w 614"/>
              <a:gd name="T95" fmla="*/ 2147483646 h 810"/>
              <a:gd name="T96" fmla="*/ 2147483646 w 614"/>
              <a:gd name="T97" fmla="*/ 2147483646 h 810"/>
              <a:gd name="T98" fmla="*/ 2147483646 w 614"/>
              <a:gd name="T99" fmla="*/ 2147483646 h 81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14" h="810">
                <a:moveTo>
                  <a:pt x="507" y="505"/>
                </a:moveTo>
                <a:lnTo>
                  <a:pt x="507" y="505"/>
                </a:lnTo>
                <a:cubicBezTo>
                  <a:pt x="485" y="527"/>
                  <a:pt x="470" y="553"/>
                  <a:pt x="462" y="582"/>
                </a:cubicBezTo>
                <a:lnTo>
                  <a:pt x="318" y="582"/>
                </a:lnTo>
                <a:lnTo>
                  <a:pt x="318" y="495"/>
                </a:lnTo>
                <a:cubicBezTo>
                  <a:pt x="327" y="500"/>
                  <a:pt x="337" y="502"/>
                  <a:pt x="348" y="502"/>
                </a:cubicBezTo>
                <a:cubicBezTo>
                  <a:pt x="368" y="502"/>
                  <a:pt x="387" y="494"/>
                  <a:pt x="400" y="478"/>
                </a:cubicBezTo>
                <a:cubicBezTo>
                  <a:pt x="412" y="463"/>
                  <a:pt x="418" y="443"/>
                  <a:pt x="414" y="423"/>
                </a:cubicBezTo>
                <a:cubicBezTo>
                  <a:pt x="409" y="396"/>
                  <a:pt x="387" y="373"/>
                  <a:pt x="359" y="369"/>
                </a:cubicBezTo>
                <a:cubicBezTo>
                  <a:pt x="344" y="366"/>
                  <a:pt x="330" y="369"/>
                  <a:pt x="318" y="375"/>
                </a:cubicBezTo>
                <a:lnTo>
                  <a:pt x="318" y="319"/>
                </a:lnTo>
                <a:lnTo>
                  <a:pt x="435" y="319"/>
                </a:lnTo>
                <a:cubicBezTo>
                  <a:pt x="439" y="319"/>
                  <a:pt x="442" y="317"/>
                  <a:pt x="445" y="314"/>
                </a:cubicBezTo>
                <a:cubicBezTo>
                  <a:pt x="447" y="311"/>
                  <a:pt x="448" y="307"/>
                  <a:pt x="447" y="303"/>
                </a:cubicBezTo>
                <a:cubicBezTo>
                  <a:pt x="447" y="301"/>
                  <a:pt x="445" y="299"/>
                  <a:pt x="443" y="297"/>
                </a:cubicBezTo>
                <a:cubicBezTo>
                  <a:pt x="432" y="287"/>
                  <a:pt x="427" y="274"/>
                  <a:pt x="428" y="260"/>
                </a:cubicBezTo>
                <a:cubicBezTo>
                  <a:pt x="430" y="240"/>
                  <a:pt x="447" y="224"/>
                  <a:pt x="466" y="222"/>
                </a:cubicBezTo>
                <a:cubicBezTo>
                  <a:pt x="478" y="220"/>
                  <a:pt x="490" y="224"/>
                  <a:pt x="499" y="232"/>
                </a:cubicBezTo>
                <a:cubicBezTo>
                  <a:pt x="508" y="240"/>
                  <a:pt x="513" y="252"/>
                  <a:pt x="513" y="264"/>
                </a:cubicBezTo>
                <a:cubicBezTo>
                  <a:pt x="513" y="277"/>
                  <a:pt x="508" y="289"/>
                  <a:pt x="498" y="297"/>
                </a:cubicBezTo>
                <a:cubicBezTo>
                  <a:pt x="494" y="300"/>
                  <a:pt x="493" y="306"/>
                  <a:pt x="495" y="310"/>
                </a:cubicBezTo>
                <a:cubicBezTo>
                  <a:pt x="497" y="316"/>
                  <a:pt x="501" y="319"/>
                  <a:pt x="506" y="319"/>
                </a:cubicBezTo>
                <a:lnTo>
                  <a:pt x="588" y="319"/>
                </a:lnTo>
                <a:cubicBezTo>
                  <a:pt x="584" y="389"/>
                  <a:pt x="556" y="454"/>
                  <a:pt x="507" y="505"/>
                </a:cubicBezTo>
                <a:close/>
                <a:moveTo>
                  <a:pt x="457" y="628"/>
                </a:moveTo>
                <a:lnTo>
                  <a:pt x="457" y="712"/>
                </a:lnTo>
                <a:cubicBezTo>
                  <a:pt x="457" y="714"/>
                  <a:pt x="455" y="716"/>
                  <a:pt x="452" y="716"/>
                </a:cubicBezTo>
                <a:lnTo>
                  <a:pt x="158" y="716"/>
                </a:lnTo>
                <a:cubicBezTo>
                  <a:pt x="156" y="716"/>
                  <a:pt x="154" y="714"/>
                  <a:pt x="154" y="712"/>
                </a:cubicBezTo>
                <a:lnTo>
                  <a:pt x="154" y="674"/>
                </a:lnTo>
                <a:lnTo>
                  <a:pt x="404" y="674"/>
                </a:lnTo>
                <a:cubicBezTo>
                  <a:pt x="410" y="674"/>
                  <a:pt x="416" y="669"/>
                  <a:pt x="416" y="662"/>
                </a:cubicBezTo>
                <a:cubicBezTo>
                  <a:pt x="416" y="655"/>
                  <a:pt x="410" y="650"/>
                  <a:pt x="404" y="650"/>
                </a:cubicBezTo>
                <a:lnTo>
                  <a:pt x="154" y="650"/>
                </a:lnTo>
                <a:lnTo>
                  <a:pt x="154" y="625"/>
                </a:lnTo>
                <a:cubicBezTo>
                  <a:pt x="154" y="619"/>
                  <a:pt x="154" y="613"/>
                  <a:pt x="154" y="607"/>
                </a:cubicBezTo>
                <a:lnTo>
                  <a:pt x="458" y="607"/>
                </a:lnTo>
                <a:cubicBezTo>
                  <a:pt x="457" y="614"/>
                  <a:pt x="457" y="621"/>
                  <a:pt x="457" y="628"/>
                </a:cubicBezTo>
                <a:lnTo>
                  <a:pt x="368" y="784"/>
                </a:lnTo>
                <a:lnTo>
                  <a:pt x="243" y="784"/>
                </a:lnTo>
                <a:cubicBezTo>
                  <a:pt x="216" y="784"/>
                  <a:pt x="194" y="765"/>
                  <a:pt x="188" y="740"/>
                </a:cubicBezTo>
                <a:lnTo>
                  <a:pt x="422" y="740"/>
                </a:lnTo>
                <a:cubicBezTo>
                  <a:pt x="417" y="765"/>
                  <a:pt x="394" y="784"/>
                  <a:pt x="368" y="784"/>
                </a:cubicBezTo>
                <a:lnTo>
                  <a:pt x="457" y="628"/>
                </a:lnTo>
                <a:close/>
                <a:moveTo>
                  <a:pt x="105" y="503"/>
                </a:moveTo>
                <a:lnTo>
                  <a:pt x="105" y="503"/>
                </a:lnTo>
                <a:cubicBezTo>
                  <a:pt x="56" y="453"/>
                  <a:pt x="28" y="388"/>
                  <a:pt x="25" y="319"/>
                </a:cubicBezTo>
                <a:lnTo>
                  <a:pt x="141" y="319"/>
                </a:lnTo>
                <a:cubicBezTo>
                  <a:pt x="148" y="319"/>
                  <a:pt x="153" y="314"/>
                  <a:pt x="154" y="308"/>
                </a:cubicBezTo>
                <a:cubicBezTo>
                  <a:pt x="154" y="304"/>
                  <a:pt x="152" y="300"/>
                  <a:pt x="149" y="297"/>
                </a:cubicBezTo>
                <a:cubicBezTo>
                  <a:pt x="138" y="287"/>
                  <a:pt x="132" y="272"/>
                  <a:pt x="135" y="257"/>
                </a:cubicBezTo>
                <a:cubicBezTo>
                  <a:pt x="137" y="239"/>
                  <a:pt x="152" y="225"/>
                  <a:pt x="169" y="222"/>
                </a:cubicBezTo>
                <a:cubicBezTo>
                  <a:pt x="182" y="219"/>
                  <a:pt x="195" y="223"/>
                  <a:pt x="204" y="231"/>
                </a:cubicBezTo>
                <a:cubicBezTo>
                  <a:pt x="214" y="239"/>
                  <a:pt x="220" y="252"/>
                  <a:pt x="220" y="264"/>
                </a:cubicBezTo>
                <a:cubicBezTo>
                  <a:pt x="220" y="277"/>
                  <a:pt x="214" y="289"/>
                  <a:pt x="204" y="297"/>
                </a:cubicBezTo>
                <a:cubicBezTo>
                  <a:pt x="200" y="300"/>
                  <a:pt x="199" y="306"/>
                  <a:pt x="200" y="310"/>
                </a:cubicBezTo>
                <a:cubicBezTo>
                  <a:pt x="202" y="316"/>
                  <a:pt x="207" y="319"/>
                  <a:pt x="212" y="319"/>
                </a:cubicBezTo>
                <a:lnTo>
                  <a:pt x="293" y="319"/>
                </a:lnTo>
                <a:lnTo>
                  <a:pt x="293" y="400"/>
                </a:lnTo>
                <a:cubicBezTo>
                  <a:pt x="293" y="403"/>
                  <a:pt x="295" y="406"/>
                  <a:pt x="297" y="409"/>
                </a:cubicBezTo>
                <a:cubicBezTo>
                  <a:pt x="300" y="411"/>
                  <a:pt x="303" y="412"/>
                  <a:pt x="306" y="412"/>
                </a:cubicBezTo>
                <a:cubicBezTo>
                  <a:pt x="310" y="411"/>
                  <a:pt x="313" y="410"/>
                  <a:pt x="315" y="407"/>
                </a:cubicBezTo>
                <a:cubicBezTo>
                  <a:pt x="325" y="396"/>
                  <a:pt x="340" y="390"/>
                  <a:pt x="355" y="393"/>
                </a:cubicBezTo>
                <a:cubicBezTo>
                  <a:pt x="373" y="396"/>
                  <a:pt x="387" y="410"/>
                  <a:pt x="390" y="427"/>
                </a:cubicBezTo>
                <a:cubicBezTo>
                  <a:pt x="392" y="440"/>
                  <a:pt x="389" y="452"/>
                  <a:pt x="381" y="462"/>
                </a:cubicBezTo>
                <a:cubicBezTo>
                  <a:pt x="364" y="482"/>
                  <a:pt x="331" y="482"/>
                  <a:pt x="315" y="462"/>
                </a:cubicBezTo>
                <a:cubicBezTo>
                  <a:pt x="311" y="458"/>
                  <a:pt x="306" y="457"/>
                  <a:pt x="301" y="459"/>
                </a:cubicBezTo>
                <a:cubicBezTo>
                  <a:pt x="296" y="461"/>
                  <a:pt x="293" y="465"/>
                  <a:pt x="293" y="470"/>
                </a:cubicBezTo>
                <a:lnTo>
                  <a:pt x="293" y="582"/>
                </a:lnTo>
                <a:lnTo>
                  <a:pt x="149" y="582"/>
                </a:lnTo>
                <a:cubicBezTo>
                  <a:pt x="142" y="553"/>
                  <a:pt x="126" y="525"/>
                  <a:pt x="105" y="503"/>
                </a:cubicBezTo>
                <a:lnTo>
                  <a:pt x="293" y="25"/>
                </a:lnTo>
                <a:lnTo>
                  <a:pt x="293" y="105"/>
                </a:lnTo>
                <a:cubicBezTo>
                  <a:pt x="293" y="110"/>
                  <a:pt x="296" y="114"/>
                  <a:pt x="299" y="116"/>
                </a:cubicBezTo>
                <a:cubicBezTo>
                  <a:pt x="303" y="118"/>
                  <a:pt x="308" y="118"/>
                  <a:pt x="311" y="116"/>
                </a:cubicBezTo>
                <a:cubicBezTo>
                  <a:pt x="313" y="115"/>
                  <a:pt x="314" y="114"/>
                  <a:pt x="315" y="114"/>
                </a:cubicBezTo>
                <a:cubicBezTo>
                  <a:pt x="324" y="103"/>
                  <a:pt x="337" y="97"/>
                  <a:pt x="352" y="98"/>
                </a:cubicBezTo>
                <a:cubicBezTo>
                  <a:pt x="372" y="100"/>
                  <a:pt x="388" y="117"/>
                  <a:pt x="390" y="136"/>
                </a:cubicBezTo>
                <a:cubicBezTo>
                  <a:pt x="392" y="148"/>
                  <a:pt x="388" y="161"/>
                  <a:pt x="380" y="169"/>
                </a:cubicBezTo>
                <a:cubicBezTo>
                  <a:pt x="363" y="188"/>
                  <a:pt x="331" y="188"/>
                  <a:pt x="315" y="168"/>
                </a:cubicBezTo>
                <a:cubicBezTo>
                  <a:pt x="311" y="165"/>
                  <a:pt x="306" y="163"/>
                  <a:pt x="301" y="165"/>
                </a:cubicBezTo>
                <a:cubicBezTo>
                  <a:pt x="296" y="166"/>
                  <a:pt x="293" y="171"/>
                  <a:pt x="293" y="176"/>
                </a:cubicBezTo>
                <a:lnTo>
                  <a:pt x="293" y="294"/>
                </a:lnTo>
                <a:lnTo>
                  <a:pt x="237" y="294"/>
                </a:lnTo>
                <a:cubicBezTo>
                  <a:pt x="242" y="285"/>
                  <a:pt x="244" y="275"/>
                  <a:pt x="244" y="264"/>
                </a:cubicBezTo>
                <a:cubicBezTo>
                  <a:pt x="244" y="244"/>
                  <a:pt x="235" y="225"/>
                  <a:pt x="220" y="212"/>
                </a:cubicBezTo>
                <a:cubicBezTo>
                  <a:pt x="205" y="199"/>
                  <a:pt x="185" y="194"/>
                  <a:pt x="165" y="198"/>
                </a:cubicBezTo>
                <a:cubicBezTo>
                  <a:pt x="137" y="202"/>
                  <a:pt x="115" y="225"/>
                  <a:pt x="110" y="253"/>
                </a:cubicBezTo>
                <a:cubicBezTo>
                  <a:pt x="108" y="268"/>
                  <a:pt x="110" y="282"/>
                  <a:pt x="116" y="294"/>
                </a:cubicBezTo>
                <a:lnTo>
                  <a:pt x="25" y="294"/>
                </a:lnTo>
                <a:cubicBezTo>
                  <a:pt x="32" y="149"/>
                  <a:pt x="148" y="32"/>
                  <a:pt x="293" y="25"/>
                </a:cubicBezTo>
                <a:lnTo>
                  <a:pt x="105" y="503"/>
                </a:lnTo>
                <a:close/>
                <a:moveTo>
                  <a:pt x="318" y="25"/>
                </a:moveTo>
                <a:lnTo>
                  <a:pt x="318" y="25"/>
                </a:lnTo>
                <a:cubicBezTo>
                  <a:pt x="464" y="31"/>
                  <a:pt x="582" y="148"/>
                  <a:pt x="588" y="294"/>
                </a:cubicBezTo>
                <a:lnTo>
                  <a:pt x="531" y="294"/>
                </a:lnTo>
                <a:cubicBezTo>
                  <a:pt x="536" y="285"/>
                  <a:pt x="538" y="275"/>
                  <a:pt x="538" y="264"/>
                </a:cubicBezTo>
                <a:cubicBezTo>
                  <a:pt x="538" y="245"/>
                  <a:pt x="530" y="226"/>
                  <a:pt x="516" y="214"/>
                </a:cubicBezTo>
                <a:cubicBezTo>
                  <a:pt x="502" y="201"/>
                  <a:pt x="482" y="195"/>
                  <a:pt x="463" y="197"/>
                </a:cubicBezTo>
                <a:cubicBezTo>
                  <a:pt x="432" y="200"/>
                  <a:pt x="407" y="226"/>
                  <a:pt x="404" y="258"/>
                </a:cubicBezTo>
                <a:cubicBezTo>
                  <a:pt x="402" y="270"/>
                  <a:pt x="405" y="283"/>
                  <a:pt x="411" y="294"/>
                </a:cubicBezTo>
                <a:lnTo>
                  <a:pt x="318" y="294"/>
                </a:lnTo>
                <a:lnTo>
                  <a:pt x="318" y="201"/>
                </a:lnTo>
                <a:cubicBezTo>
                  <a:pt x="343" y="214"/>
                  <a:pt x="378" y="208"/>
                  <a:pt x="398" y="186"/>
                </a:cubicBezTo>
                <a:cubicBezTo>
                  <a:pt x="411" y="172"/>
                  <a:pt x="417" y="152"/>
                  <a:pt x="415" y="134"/>
                </a:cubicBezTo>
                <a:cubicBezTo>
                  <a:pt x="411" y="102"/>
                  <a:pt x="386" y="77"/>
                  <a:pt x="354" y="74"/>
                </a:cubicBezTo>
                <a:cubicBezTo>
                  <a:pt x="341" y="73"/>
                  <a:pt x="329" y="75"/>
                  <a:pt x="318" y="81"/>
                </a:cubicBezTo>
                <a:lnTo>
                  <a:pt x="318" y="25"/>
                </a:lnTo>
                <a:close/>
                <a:moveTo>
                  <a:pt x="307" y="0"/>
                </a:moveTo>
                <a:lnTo>
                  <a:pt x="307" y="0"/>
                </a:lnTo>
                <a:cubicBezTo>
                  <a:pt x="138" y="0"/>
                  <a:pt x="0" y="138"/>
                  <a:pt x="0" y="306"/>
                </a:cubicBezTo>
                <a:cubicBezTo>
                  <a:pt x="0" y="387"/>
                  <a:pt x="31" y="463"/>
                  <a:pt x="87" y="521"/>
                </a:cubicBezTo>
                <a:cubicBezTo>
                  <a:pt x="115" y="548"/>
                  <a:pt x="130" y="585"/>
                  <a:pt x="130" y="625"/>
                </a:cubicBezTo>
                <a:lnTo>
                  <a:pt x="130" y="712"/>
                </a:lnTo>
                <a:cubicBezTo>
                  <a:pt x="130" y="727"/>
                  <a:pt x="142" y="740"/>
                  <a:pt x="158" y="740"/>
                </a:cubicBezTo>
                <a:lnTo>
                  <a:pt x="164" y="740"/>
                </a:lnTo>
                <a:cubicBezTo>
                  <a:pt x="169" y="779"/>
                  <a:pt x="203" y="809"/>
                  <a:pt x="243" y="809"/>
                </a:cubicBezTo>
                <a:lnTo>
                  <a:pt x="368" y="809"/>
                </a:lnTo>
                <a:cubicBezTo>
                  <a:pt x="408" y="809"/>
                  <a:pt x="441" y="779"/>
                  <a:pt x="447" y="740"/>
                </a:cubicBezTo>
                <a:lnTo>
                  <a:pt x="452" y="740"/>
                </a:lnTo>
                <a:cubicBezTo>
                  <a:pt x="468" y="740"/>
                  <a:pt x="481" y="727"/>
                  <a:pt x="481" y="712"/>
                </a:cubicBezTo>
                <a:lnTo>
                  <a:pt x="481" y="628"/>
                </a:lnTo>
                <a:cubicBezTo>
                  <a:pt x="481" y="588"/>
                  <a:pt x="497" y="550"/>
                  <a:pt x="524" y="522"/>
                </a:cubicBezTo>
                <a:cubicBezTo>
                  <a:pt x="582" y="464"/>
                  <a:pt x="613" y="387"/>
                  <a:pt x="613" y="306"/>
                </a:cubicBezTo>
                <a:cubicBezTo>
                  <a:pt x="613" y="138"/>
                  <a:pt x="475" y="0"/>
                  <a:pt x="3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40" name="Freeform 946">
            <a:extLst>
              <a:ext uri="{FF2B5EF4-FFF2-40B4-BE49-F238E27FC236}">
                <a16:creationId xmlns:a16="http://schemas.microsoft.com/office/drawing/2014/main" id="{64D7593C-E11A-814D-895C-97BCD48BB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12114" y="4583710"/>
            <a:ext cx="380492" cy="381635"/>
          </a:xfrm>
          <a:custGeom>
            <a:avLst/>
            <a:gdLst>
              <a:gd name="T0" fmla="*/ 48232487 w 291740"/>
              <a:gd name="T1" fmla="*/ 53883607 h 291739"/>
              <a:gd name="T2" fmla="*/ 53906848 w 291740"/>
              <a:gd name="T3" fmla="*/ 43279401 h 291739"/>
              <a:gd name="T4" fmla="*/ 48232487 w 291740"/>
              <a:gd name="T5" fmla="*/ 40373170 h 291739"/>
              <a:gd name="T6" fmla="*/ 15719770 w 291740"/>
              <a:gd name="T7" fmla="*/ 61581307 h 291739"/>
              <a:gd name="T8" fmla="*/ 46392302 w 291740"/>
              <a:gd name="T9" fmla="*/ 40373170 h 291739"/>
              <a:gd name="T10" fmla="*/ 10965585 w 291740"/>
              <a:gd name="T11" fmla="*/ 40373170 h 291739"/>
              <a:gd name="T12" fmla="*/ 8205148 w 291740"/>
              <a:gd name="T13" fmla="*/ 53883607 h 291739"/>
              <a:gd name="T14" fmla="*/ 13802291 w 291740"/>
              <a:gd name="T15" fmla="*/ 40373170 h 291739"/>
              <a:gd name="T16" fmla="*/ 1916774 w 291740"/>
              <a:gd name="T17" fmla="*/ 32675959 h 291739"/>
              <a:gd name="T18" fmla="*/ 3527410 w 291740"/>
              <a:gd name="T19" fmla="*/ 53883607 h 291739"/>
              <a:gd name="T20" fmla="*/ 6288253 w 291740"/>
              <a:gd name="T21" fmla="*/ 43279401 h 291739"/>
              <a:gd name="T22" fmla="*/ 51146432 w 291740"/>
              <a:gd name="T23" fmla="*/ 38488293 h 291739"/>
              <a:gd name="T24" fmla="*/ 55824074 w 291740"/>
              <a:gd name="T25" fmla="*/ 53883607 h 291739"/>
              <a:gd name="T26" fmla="*/ 60194638 w 291740"/>
              <a:gd name="T27" fmla="*/ 52312661 h 291739"/>
              <a:gd name="T28" fmla="*/ 1916774 w 291740"/>
              <a:gd name="T29" fmla="*/ 32675959 h 291739"/>
              <a:gd name="T30" fmla="*/ 17134884 w 291740"/>
              <a:gd name="T31" fmla="*/ 26625070 h 291739"/>
              <a:gd name="T32" fmla="*/ 15190343 w 291740"/>
              <a:gd name="T33" fmla="*/ 26625070 h 291739"/>
              <a:gd name="T34" fmla="*/ 11099235 w 291740"/>
              <a:gd name="T35" fmla="*/ 25587711 h 291739"/>
              <a:gd name="T36" fmla="*/ 11099235 w 291740"/>
              <a:gd name="T37" fmla="*/ 27582594 h 291739"/>
              <a:gd name="T38" fmla="*/ 11099235 w 291740"/>
              <a:gd name="T39" fmla="*/ 25587711 h 291739"/>
              <a:gd name="T40" fmla="*/ 7008157 w 291740"/>
              <a:gd name="T41" fmla="*/ 26625070 h 291739"/>
              <a:gd name="T42" fmla="*/ 5063367 w 291740"/>
              <a:gd name="T43" fmla="*/ 26625070 h 291739"/>
              <a:gd name="T44" fmla="*/ 3527410 w 291740"/>
              <a:gd name="T45" fmla="*/ 22464438 h 291739"/>
              <a:gd name="T46" fmla="*/ 1916774 w 291740"/>
              <a:gd name="T47" fmla="*/ 30790581 h 291739"/>
              <a:gd name="T48" fmla="*/ 60194638 w 291740"/>
              <a:gd name="T49" fmla="*/ 24035527 h 291739"/>
              <a:gd name="T50" fmla="*/ 3527410 w 291740"/>
              <a:gd name="T51" fmla="*/ 22464438 h 291739"/>
              <a:gd name="T52" fmla="*/ 48232487 w 291740"/>
              <a:gd name="T53" fmla="*/ 20500782 h 291739"/>
              <a:gd name="T54" fmla="*/ 53906848 w 291740"/>
              <a:gd name="T55" fmla="*/ 12174874 h 291739"/>
              <a:gd name="T56" fmla="*/ 8205148 w 291740"/>
              <a:gd name="T57" fmla="*/ 12174874 h 291739"/>
              <a:gd name="T58" fmla="*/ 13802291 w 291740"/>
              <a:gd name="T59" fmla="*/ 20500782 h 291739"/>
              <a:gd name="T60" fmla="*/ 8205148 w 291740"/>
              <a:gd name="T61" fmla="*/ 12174874 h 291739"/>
              <a:gd name="T62" fmla="*/ 15719770 w 291740"/>
              <a:gd name="T63" fmla="*/ 20500782 h 291739"/>
              <a:gd name="T64" fmla="*/ 46392302 w 291740"/>
              <a:gd name="T65" fmla="*/ 1885498 h 291739"/>
              <a:gd name="T66" fmla="*/ 14799270 w 291740"/>
              <a:gd name="T67" fmla="*/ 0 h 291739"/>
              <a:gd name="T68" fmla="*/ 48232487 w 291740"/>
              <a:gd name="T69" fmla="*/ 942071 h 291739"/>
              <a:gd name="T70" fmla="*/ 54826858 w 291740"/>
              <a:gd name="T71" fmla="*/ 10289961 h 291739"/>
              <a:gd name="T72" fmla="*/ 55824074 w 291740"/>
              <a:gd name="T73" fmla="*/ 20500782 h 291739"/>
              <a:gd name="T74" fmla="*/ 62035026 w 291740"/>
              <a:gd name="T75" fmla="*/ 24035527 h 291739"/>
              <a:gd name="T76" fmla="*/ 58584350 w 291740"/>
              <a:gd name="T77" fmla="*/ 55768638 h 291739"/>
              <a:gd name="T78" fmla="*/ 48232487 w 291740"/>
              <a:gd name="T79" fmla="*/ 62523656 h 291739"/>
              <a:gd name="T80" fmla="*/ 14799270 w 291740"/>
              <a:gd name="T81" fmla="*/ 63544660 h 291739"/>
              <a:gd name="T82" fmla="*/ 13802291 w 291740"/>
              <a:gd name="T83" fmla="*/ 55768638 h 291739"/>
              <a:gd name="T84" fmla="*/ 0 w 291740"/>
              <a:gd name="T85" fmla="*/ 52312661 h 291739"/>
              <a:gd name="T86" fmla="*/ 3527410 w 291740"/>
              <a:gd name="T87" fmla="*/ 20500782 h 291739"/>
              <a:gd name="T88" fmla="*/ 6288253 w 291740"/>
              <a:gd name="T89" fmla="*/ 11153936 h 291739"/>
              <a:gd name="T90" fmla="*/ 13802291 w 291740"/>
              <a:gd name="T91" fmla="*/ 10289961 h 291739"/>
              <a:gd name="T92" fmla="*/ 14799270 w 291740"/>
              <a:gd name="T93" fmla="*/ 0 h 2917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1740" h="291739">
                <a:moveTo>
                  <a:pt x="226828" y="185357"/>
                </a:moveTo>
                <a:lnTo>
                  <a:pt x="226828" y="247384"/>
                </a:lnTo>
                <a:lnTo>
                  <a:pt x="253514" y="247384"/>
                </a:lnTo>
                <a:lnTo>
                  <a:pt x="253514" y="198700"/>
                </a:lnTo>
                <a:cubicBezTo>
                  <a:pt x="253514" y="191488"/>
                  <a:pt x="247744" y="185357"/>
                  <a:pt x="240532" y="185357"/>
                </a:cubicBezTo>
                <a:lnTo>
                  <a:pt x="226828" y="185357"/>
                </a:lnTo>
                <a:close/>
                <a:moveTo>
                  <a:pt x="73927" y="185357"/>
                </a:moveTo>
                <a:lnTo>
                  <a:pt x="73927" y="282724"/>
                </a:lnTo>
                <a:lnTo>
                  <a:pt x="218174" y="282724"/>
                </a:lnTo>
                <a:lnTo>
                  <a:pt x="218174" y="185357"/>
                </a:lnTo>
                <a:lnTo>
                  <a:pt x="73927" y="185357"/>
                </a:lnTo>
                <a:close/>
                <a:moveTo>
                  <a:pt x="51568" y="185357"/>
                </a:moveTo>
                <a:cubicBezTo>
                  <a:pt x="44356" y="185357"/>
                  <a:pt x="38586" y="191488"/>
                  <a:pt x="38586" y="198700"/>
                </a:cubicBezTo>
                <a:lnTo>
                  <a:pt x="38586" y="247384"/>
                </a:lnTo>
                <a:lnTo>
                  <a:pt x="64911" y="247384"/>
                </a:lnTo>
                <a:lnTo>
                  <a:pt x="64911" y="185357"/>
                </a:lnTo>
                <a:lnTo>
                  <a:pt x="51568" y="185357"/>
                </a:lnTo>
                <a:close/>
                <a:moveTo>
                  <a:pt x="9015" y="150017"/>
                </a:moveTo>
                <a:lnTo>
                  <a:pt x="9015" y="240171"/>
                </a:lnTo>
                <a:cubicBezTo>
                  <a:pt x="9015" y="244138"/>
                  <a:pt x="12261" y="247384"/>
                  <a:pt x="16588" y="247384"/>
                </a:cubicBezTo>
                <a:lnTo>
                  <a:pt x="29571" y="247384"/>
                </a:lnTo>
                <a:lnTo>
                  <a:pt x="29571" y="198700"/>
                </a:lnTo>
                <a:cubicBezTo>
                  <a:pt x="29571" y="186439"/>
                  <a:pt x="39668" y="176703"/>
                  <a:pt x="51568" y="176703"/>
                </a:cubicBezTo>
                <a:lnTo>
                  <a:pt x="240532" y="176703"/>
                </a:lnTo>
                <a:cubicBezTo>
                  <a:pt x="252432" y="176703"/>
                  <a:pt x="262530" y="186439"/>
                  <a:pt x="262530" y="198700"/>
                </a:cubicBezTo>
                <a:lnTo>
                  <a:pt x="262530" y="247384"/>
                </a:lnTo>
                <a:lnTo>
                  <a:pt x="275512" y="247384"/>
                </a:lnTo>
                <a:cubicBezTo>
                  <a:pt x="279839" y="247384"/>
                  <a:pt x="283085" y="244138"/>
                  <a:pt x="283085" y="240171"/>
                </a:cubicBezTo>
                <a:lnTo>
                  <a:pt x="283085" y="150017"/>
                </a:lnTo>
                <a:lnTo>
                  <a:pt x="9015" y="150017"/>
                </a:lnTo>
                <a:close/>
                <a:moveTo>
                  <a:pt x="76010" y="117475"/>
                </a:moveTo>
                <a:cubicBezTo>
                  <a:pt x="78296" y="117475"/>
                  <a:pt x="80582" y="119673"/>
                  <a:pt x="80582" y="122238"/>
                </a:cubicBezTo>
                <a:cubicBezTo>
                  <a:pt x="80582" y="124802"/>
                  <a:pt x="78296" y="126634"/>
                  <a:pt x="76010" y="126634"/>
                </a:cubicBezTo>
                <a:cubicBezTo>
                  <a:pt x="73343" y="126634"/>
                  <a:pt x="71438" y="124802"/>
                  <a:pt x="71438" y="122238"/>
                </a:cubicBezTo>
                <a:cubicBezTo>
                  <a:pt x="71438" y="119673"/>
                  <a:pt x="73343" y="117475"/>
                  <a:pt x="76010" y="117475"/>
                </a:cubicBezTo>
                <a:close/>
                <a:moveTo>
                  <a:pt x="52197" y="117475"/>
                </a:moveTo>
                <a:cubicBezTo>
                  <a:pt x="54864" y="117475"/>
                  <a:pt x="56769" y="119673"/>
                  <a:pt x="56769" y="122238"/>
                </a:cubicBezTo>
                <a:cubicBezTo>
                  <a:pt x="56769" y="124802"/>
                  <a:pt x="54864" y="126634"/>
                  <a:pt x="52197" y="126634"/>
                </a:cubicBezTo>
                <a:cubicBezTo>
                  <a:pt x="49911" y="126634"/>
                  <a:pt x="47625" y="124802"/>
                  <a:pt x="47625" y="122238"/>
                </a:cubicBezTo>
                <a:cubicBezTo>
                  <a:pt x="47625" y="119673"/>
                  <a:pt x="49911" y="117475"/>
                  <a:pt x="52197" y="117475"/>
                </a:cubicBezTo>
                <a:close/>
                <a:moveTo>
                  <a:pt x="28385" y="117475"/>
                </a:moveTo>
                <a:cubicBezTo>
                  <a:pt x="31052" y="117475"/>
                  <a:pt x="32957" y="119673"/>
                  <a:pt x="32957" y="122238"/>
                </a:cubicBezTo>
                <a:cubicBezTo>
                  <a:pt x="32957" y="124802"/>
                  <a:pt x="31052" y="126634"/>
                  <a:pt x="28385" y="126634"/>
                </a:cubicBezTo>
                <a:cubicBezTo>
                  <a:pt x="25718" y="126634"/>
                  <a:pt x="23813" y="124802"/>
                  <a:pt x="23813" y="122238"/>
                </a:cubicBezTo>
                <a:cubicBezTo>
                  <a:pt x="23813" y="119673"/>
                  <a:pt x="25718" y="117475"/>
                  <a:pt x="28385" y="117475"/>
                </a:cubicBezTo>
                <a:close/>
                <a:moveTo>
                  <a:pt x="16588" y="103136"/>
                </a:moveTo>
                <a:cubicBezTo>
                  <a:pt x="12261" y="103136"/>
                  <a:pt x="9015" y="106382"/>
                  <a:pt x="9015" y="110349"/>
                </a:cubicBezTo>
                <a:lnTo>
                  <a:pt x="9015" y="141362"/>
                </a:lnTo>
                <a:lnTo>
                  <a:pt x="283085" y="141362"/>
                </a:lnTo>
                <a:lnTo>
                  <a:pt x="283085" y="110349"/>
                </a:lnTo>
                <a:cubicBezTo>
                  <a:pt x="283085" y="106382"/>
                  <a:pt x="279839" y="103136"/>
                  <a:pt x="275512" y="103136"/>
                </a:cubicBezTo>
                <a:lnTo>
                  <a:pt x="16588" y="103136"/>
                </a:lnTo>
                <a:close/>
                <a:moveTo>
                  <a:pt x="226828" y="55896"/>
                </a:moveTo>
                <a:lnTo>
                  <a:pt x="226828" y="94121"/>
                </a:lnTo>
                <a:lnTo>
                  <a:pt x="253514" y="94121"/>
                </a:lnTo>
                <a:lnTo>
                  <a:pt x="253514" y="55896"/>
                </a:lnTo>
                <a:lnTo>
                  <a:pt x="226828" y="55896"/>
                </a:lnTo>
                <a:close/>
                <a:moveTo>
                  <a:pt x="38586" y="55896"/>
                </a:moveTo>
                <a:lnTo>
                  <a:pt x="38586" y="94121"/>
                </a:lnTo>
                <a:lnTo>
                  <a:pt x="64911" y="94121"/>
                </a:lnTo>
                <a:lnTo>
                  <a:pt x="64911" y="55896"/>
                </a:lnTo>
                <a:lnTo>
                  <a:pt x="38586" y="55896"/>
                </a:lnTo>
                <a:close/>
                <a:moveTo>
                  <a:pt x="73927" y="8655"/>
                </a:moveTo>
                <a:lnTo>
                  <a:pt x="73927" y="94121"/>
                </a:lnTo>
                <a:lnTo>
                  <a:pt x="218174" y="94121"/>
                </a:lnTo>
                <a:lnTo>
                  <a:pt x="218174" y="8655"/>
                </a:lnTo>
                <a:lnTo>
                  <a:pt x="73927" y="8655"/>
                </a:lnTo>
                <a:close/>
                <a:moveTo>
                  <a:pt x="69599" y="0"/>
                </a:moveTo>
                <a:lnTo>
                  <a:pt x="222501" y="0"/>
                </a:lnTo>
                <a:cubicBezTo>
                  <a:pt x="225025" y="0"/>
                  <a:pt x="226828" y="1803"/>
                  <a:pt x="226828" y="4327"/>
                </a:cubicBezTo>
                <a:lnTo>
                  <a:pt x="226828" y="47241"/>
                </a:lnTo>
                <a:lnTo>
                  <a:pt x="257841" y="47241"/>
                </a:lnTo>
                <a:cubicBezTo>
                  <a:pt x="260366" y="47241"/>
                  <a:pt x="262530" y="49044"/>
                  <a:pt x="262530" y="51208"/>
                </a:cubicBezTo>
                <a:lnTo>
                  <a:pt x="262530" y="94121"/>
                </a:lnTo>
                <a:lnTo>
                  <a:pt x="275512" y="94121"/>
                </a:lnTo>
                <a:cubicBezTo>
                  <a:pt x="284527" y="94121"/>
                  <a:pt x="291740" y="101333"/>
                  <a:pt x="291740" y="110349"/>
                </a:cubicBezTo>
                <a:lnTo>
                  <a:pt x="291740" y="240171"/>
                </a:lnTo>
                <a:cubicBezTo>
                  <a:pt x="291740" y="248826"/>
                  <a:pt x="284527" y="256038"/>
                  <a:pt x="275512" y="256038"/>
                </a:cubicBezTo>
                <a:lnTo>
                  <a:pt x="226828" y="256038"/>
                </a:lnTo>
                <a:lnTo>
                  <a:pt x="226828" y="287051"/>
                </a:lnTo>
                <a:cubicBezTo>
                  <a:pt x="226828" y="289576"/>
                  <a:pt x="225025" y="291739"/>
                  <a:pt x="222501" y="291739"/>
                </a:cubicBezTo>
                <a:lnTo>
                  <a:pt x="69599" y="291739"/>
                </a:lnTo>
                <a:cubicBezTo>
                  <a:pt x="66714" y="291739"/>
                  <a:pt x="64911" y="289576"/>
                  <a:pt x="64911" y="287051"/>
                </a:cubicBezTo>
                <a:lnTo>
                  <a:pt x="64911" y="256038"/>
                </a:lnTo>
                <a:lnTo>
                  <a:pt x="16588" y="256038"/>
                </a:lnTo>
                <a:cubicBezTo>
                  <a:pt x="7212" y="256038"/>
                  <a:pt x="0" y="248826"/>
                  <a:pt x="0" y="240171"/>
                </a:cubicBezTo>
                <a:lnTo>
                  <a:pt x="0" y="110349"/>
                </a:lnTo>
                <a:cubicBezTo>
                  <a:pt x="0" y="101333"/>
                  <a:pt x="7212" y="94121"/>
                  <a:pt x="16588" y="94121"/>
                </a:cubicBezTo>
                <a:lnTo>
                  <a:pt x="29571" y="94121"/>
                </a:lnTo>
                <a:lnTo>
                  <a:pt x="29571" y="51208"/>
                </a:lnTo>
                <a:cubicBezTo>
                  <a:pt x="29571" y="49044"/>
                  <a:pt x="31734" y="47241"/>
                  <a:pt x="33898" y="47241"/>
                </a:cubicBezTo>
                <a:lnTo>
                  <a:pt x="64911" y="47241"/>
                </a:lnTo>
                <a:lnTo>
                  <a:pt x="64911" y="4327"/>
                </a:lnTo>
                <a:cubicBezTo>
                  <a:pt x="64911" y="1803"/>
                  <a:pt x="66714" y="0"/>
                  <a:pt x="695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B7F1E-327D-89DD-2AE8-31B7BD07E0CC}"/>
              </a:ext>
            </a:extLst>
          </p:cNvPr>
          <p:cNvSpPr txBox="1">
            <a:spLocks/>
          </p:cNvSpPr>
          <p:nvPr/>
        </p:nvSpPr>
        <p:spPr>
          <a:xfrm>
            <a:off x="3333180" y="260522"/>
            <a:ext cx="5675149" cy="8293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My Leadership Journey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73279-26FE-AAA8-2EE1-BAA495C9C74B}"/>
              </a:ext>
            </a:extLst>
          </p:cNvPr>
          <p:cNvSpPr txBox="1"/>
          <p:nvPr/>
        </p:nvSpPr>
        <p:spPr>
          <a:xfrm>
            <a:off x="6055389" y="3551206"/>
            <a:ext cx="268054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W.H.O. CONTROL OF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EPIDEMIC DISEASES UNIT</a:t>
            </a:r>
          </a:p>
        </p:txBody>
      </p:sp>
    </p:spTree>
    <p:extLst>
      <p:ext uri="{BB962C8B-B14F-4D97-AF65-F5344CB8AC3E}">
        <p14:creationId xmlns:p14="http://schemas.microsoft.com/office/powerpoint/2010/main" val="323005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0170F-F7F9-7F31-C500-0E9BD2C8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B1B11-8B0F-FDAD-B2F1-1DEF6B33D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Challenge</a:t>
            </a:r>
          </a:p>
          <a:p>
            <a:pPr marL="0" indent="0" algn="ctr">
              <a:buNone/>
            </a:pPr>
            <a:r>
              <a:rPr lang="en-US" dirty="0"/>
              <a:t>Future clinical leaders are current busy clinicians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 Solution</a:t>
            </a:r>
          </a:p>
          <a:p>
            <a:pPr marL="0" indent="0" algn="ctr">
              <a:buNone/>
            </a:pPr>
            <a:r>
              <a:rPr lang="en-US" dirty="0"/>
              <a:t>Protected time for leadership development and training credit for leadership work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0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4FF69F87-85DA-C4CD-48B3-AD152CE30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7" y="0"/>
            <a:ext cx="484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">
            <a:extLst>
              <a:ext uri="{FF2B5EF4-FFF2-40B4-BE49-F238E27FC236}">
                <a16:creationId xmlns:a16="http://schemas.microsoft.com/office/drawing/2014/main" id="{1359E733-FE48-5D1C-B3AF-BBBC1267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27" y="1646433"/>
            <a:ext cx="5707514" cy="356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31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EF3AB-230B-7378-14ED-01D50F043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7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Challenge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5BE68-7399-092F-9E26-6C9B7B597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108"/>
            <a:ext cx="10515600" cy="407174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/>
              <a:t>The Challenge</a:t>
            </a:r>
          </a:p>
          <a:p>
            <a:pPr marL="0" indent="0" algn="ctr">
              <a:buNone/>
            </a:pPr>
            <a:r>
              <a:rPr lang="en-US" sz="2400" dirty="0"/>
              <a:t>Quality improvement is too important to be left to people </a:t>
            </a:r>
          </a:p>
          <a:p>
            <a:pPr marL="0" indent="0" algn="ctr">
              <a:buNone/>
            </a:pPr>
            <a:r>
              <a:rPr lang="en-US" sz="2400" dirty="0"/>
              <a:t>with ‘quality improvement’ in their job title.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Possible Solutions </a:t>
            </a:r>
          </a:p>
          <a:p>
            <a:pPr marL="514350" indent="-514350" algn="ctr">
              <a:buAutoNum type="arabicPeriod"/>
            </a:pPr>
            <a:r>
              <a:rPr lang="en-US" sz="2400" dirty="0"/>
              <a:t>Democratization of Quality Improvement</a:t>
            </a:r>
          </a:p>
          <a:p>
            <a:pPr marL="514350" indent="-514350" algn="ctr">
              <a:buAutoNum type="arabicPeriod"/>
            </a:pPr>
            <a:r>
              <a:rPr lang="en-US" sz="2400" dirty="0"/>
              <a:t>Distributed Leadership</a:t>
            </a:r>
          </a:p>
          <a:p>
            <a:pPr marL="514350" indent="-514350" algn="ctr">
              <a:buAutoNum type="arabicPeriod"/>
            </a:pPr>
            <a:r>
              <a:rPr lang="en-US" sz="2400" dirty="0"/>
              <a:t>Meaningful Patient Involvement</a:t>
            </a:r>
          </a:p>
        </p:txBody>
      </p:sp>
    </p:spTree>
    <p:extLst>
      <p:ext uri="{BB962C8B-B14F-4D97-AF65-F5344CB8AC3E}">
        <p14:creationId xmlns:p14="http://schemas.microsoft.com/office/powerpoint/2010/main" val="17635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5458E8-5DD5-2392-D626-BCC5E6821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2C38EA-7825-C651-891E-985F354D34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42" b="16667"/>
          <a:stretch/>
        </p:blipFill>
        <p:spPr>
          <a:xfrm>
            <a:off x="5143500" y="0"/>
            <a:ext cx="6919913" cy="705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3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EF3AB-230B-7378-14ED-01D50F043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852"/>
            <a:ext cx="10515600" cy="713661"/>
          </a:xfrm>
        </p:spPr>
        <p:txBody>
          <a:bodyPr/>
          <a:lstStyle/>
          <a:p>
            <a:pPr algn="ctr"/>
            <a:r>
              <a:rPr lang="en-US" dirty="0"/>
              <a:t>Challenge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5BE68-7399-092F-9E26-6C9B7B597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011"/>
            <a:ext cx="10515600" cy="45131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The Challenge</a:t>
            </a:r>
          </a:p>
          <a:p>
            <a:pPr marL="0" indent="0" algn="ctr">
              <a:buNone/>
            </a:pPr>
            <a:r>
              <a:rPr lang="en-US" sz="2800" dirty="0"/>
              <a:t>Early-career healthcare professionals frequently operate in silos.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Possible Solutions</a:t>
            </a:r>
          </a:p>
          <a:p>
            <a:pPr marL="0" indent="0" algn="ctr">
              <a:buNone/>
            </a:pPr>
            <a:r>
              <a:rPr lang="en-US" sz="2800" dirty="0"/>
              <a:t>Interdisciplinary groups to encourage networked problem-solving and quality improvement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238297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9A80-8FF3-D42A-5B47-C063488C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573"/>
            <a:ext cx="10515600" cy="7551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Challenge 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9D7747-D411-3897-CAF3-98E3B150D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527"/>
            <a:ext cx="10515600" cy="40377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The Challenge</a:t>
            </a:r>
          </a:p>
          <a:p>
            <a:pPr marL="0" indent="0" algn="ctr">
              <a:buNone/>
            </a:pPr>
            <a:r>
              <a:rPr lang="en-US" sz="2800" dirty="0"/>
              <a:t>Early-career health professionals frequently have to move on from a hospital/clinic after a short period of time.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A Solution</a:t>
            </a:r>
          </a:p>
          <a:p>
            <a:pPr marL="0" indent="0" algn="ctr">
              <a:buNone/>
            </a:pPr>
            <a:r>
              <a:rPr lang="en-US" sz="2800" dirty="0"/>
              <a:t>Leadership and learning opportunities that follow the person</a:t>
            </a:r>
          </a:p>
        </p:txBody>
      </p:sp>
    </p:spTree>
    <p:extLst>
      <p:ext uri="{BB962C8B-B14F-4D97-AF65-F5344CB8AC3E}">
        <p14:creationId xmlns:p14="http://schemas.microsoft.com/office/powerpoint/2010/main" val="354458829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{A2A864A2-CD0B-E945-B0C0-2E8C3632D0B6}tf10001072</Template>
  <TotalTime>148</TotalTime>
  <Words>358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Franklin Gothic Book</vt:lpstr>
      <vt:lpstr>Lato Light</vt:lpstr>
      <vt:lpstr>Poppins</vt:lpstr>
      <vt:lpstr>Crop</vt:lpstr>
      <vt:lpstr>Challenges for healthcare Leaders of the Future  World Health Leadership Network 7th December, 2023</vt:lpstr>
      <vt:lpstr>PowerPoint Presentation</vt:lpstr>
      <vt:lpstr>PowerPoint Presentation</vt:lpstr>
      <vt:lpstr>Challenge 1</vt:lpstr>
      <vt:lpstr>PowerPoint Presentation</vt:lpstr>
      <vt:lpstr>Challenge 2</vt:lpstr>
      <vt:lpstr>PowerPoint Presentation</vt:lpstr>
      <vt:lpstr>Challenge 3</vt:lpstr>
      <vt:lpstr>Challenge 4</vt:lpstr>
      <vt:lpstr>Royal College of Physicians of Ireland (RCPI)  Quality Improvement Scholar in Residence Programme</vt:lpstr>
      <vt:lpstr>PowerPoint Presentation</vt:lpstr>
      <vt:lpstr>Challenge 5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 of the Future – Reflections from the Front</dc:title>
  <dc:creator>John Campion</dc:creator>
  <cp:lastModifiedBy>Sue Ainsley</cp:lastModifiedBy>
  <cp:revision>27</cp:revision>
  <dcterms:created xsi:type="dcterms:W3CDTF">2023-11-30T11:20:41Z</dcterms:created>
  <dcterms:modified xsi:type="dcterms:W3CDTF">2023-12-14T14:39:09Z</dcterms:modified>
</cp:coreProperties>
</file>