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441" r:id="rId3"/>
    <p:sldId id="259" r:id="rId4"/>
    <p:sldId id="257" r:id="rId5"/>
    <p:sldId id="1440" r:id="rId6"/>
    <p:sldId id="263" r:id="rId7"/>
    <p:sldId id="1362" r:id="rId8"/>
    <p:sldId id="1371" r:id="rId9"/>
    <p:sldId id="1375" r:id="rId10"/>
    <p:sldId id="1426" r:id="rId11"/>
    <p:sldId id="1438" r:id="rId12"/>
    <p:sldId id="1376" r:id="rId13"/>
    <p:sldId id="1379" r:id="rId14"/>
    <p:sldId id="1354" r:id="rId15"/>
    <p:sldId id="1355" r:id="rId16"/>
    <p:sldId id="1346" r:id="rId17"/>
    <p:sldId id="1352" r:id="rId18"/>
    <p:sldId id="1380" r:id="rId19"/>
    <p:sldId id="294" r:id="rId20"/>
    <p:sldId id="1374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31324-AF5A-49BB-AD28-69C6E387D239}" v="27" dt="2024-05-29T14:12:27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Smith" userId="2aa1a7b7062079ca" providerId="LiveId" clId="{DA331324-AF5A-49BB-AD28-69C6E387D239}"/>
    <pc:docChg chg="custSel addSld delSld modSld">
      <pc:chgData name="Richard Smith" userId="2aa1a7b7062079ca" providerId="LiveId" clId="{DA331324-AF5A-49BB-AD28-69C6E387D239}" dt="2024-05-29T14:12:36.209" v="250" actId="2696"/>
      <pc:docMkLst>
        <pc:docMk/>
      </pc:docMkLst>
      <pc:sldChg chg="modSp mod">
        <pc:chgData name="Richard Smith" userId="2aa1a7b7062079ca" providerId="LiveId" clId="{DA331324-AF5A-49BB-AD28-69C6E387D239}" dt="2024-05-29T13:38:21.460" v="63" actId="20577"/>
        <pc:sldMkLst>
          <pc:docMk/>
          <pc:sldMk cId="1361537031" sldId="256"/>
        </pc:sldMkLst>
        <pc:spChg chg="mod">
          <ac:chgData name="Richard Smith" userId="2aa1a7b7062079ca" providerId="LiveId" clId="{DA331324-AF5A-49BB-AD28-69C6E387D239}" dt="2024-05-29T13:38:21.460" v="63" actId="20577"/>
          <ac:spMkLst>
            <pc:docMk/>
            <pc:sldMk cId="1361537031" sldId="256"/>
            <ac:spMk id="2" creationId="{6E1179E0-16D3-4951-AF5D-18EBAF72597B}"/>
          </ac:spMkLst>
        </pc:spChg>
      </pc:sldChg>
      <pc:sldChg chg="modSp mod">
        <pc:chgData name="Richard Smith" userId="2aa1a7b7062079ca" providerId="LiveId" clId="{DA331324-AF5A-49BB-AD28-69C6E387D239}" dt="2024-05-29T13:56:20.197" v="219" actId="20577"/>
        <pc:sldMkLst>
          <pc:docMk/>
          <pc:sldMk cId="2626086451" sldId="263"/>
        </pc:sldMkLst>
        <pc:spChg chg="mod">
          <ac:chgData name="Richard Smith" userId="2aa1a7b7062079ca" providerId="LiveId" clId="{DA331324-AF5A-49BB-AD28-69C6E387D239}" dt="2024-05-29T13:56:20.197" v="219" actId="20577"/>
          <ac:spMkLst>
            <pc:docMk/>
            <pc:sldMk cId="2626086451" sldId="263"/>
            <ac:spMk id="2" creationId="{6CDA01F9-814E-4A13-8717-400A66F7FC49}"/>
          </ac:spMkLst>
        </pc:spChg>
      </pc:sldChg>
      <pc:sldChg chg="modSp">
        <pc:chgData name="Richard Smith" userId="2aa1a7b7062079ca" providerId="LiveId" clId="{DA331324-AF5A-49BB-AD28-69C6E387D239}" dt="2024-05-29T13:59:43.944" v="242" actId="20577"/>
        <pc:sldMkLst>
          <pc:docMk/>
          <pc:sldMk cId="0" sldId="269"/>
        </pc:sldMkLst>
        <pc:graphicFrameChg chg="mod">
          <ac:chgData name="Richard Smith" userId="2aa1a7b7062079ca" providerId="LiveId" clId="{DA331324-AF5A-49BB-AD28-69C6E387D239}" dt="2024-05-29T13:59:43.944" v="242" actId="20577"/>
          <ac:graphicFrameMkLst>
            <pc:docMk/>
            <pc:sldMk cId="0" sldId="269"/>
            <ac:graphicFrameMk id="355" creationId="{13717342-8B6F-DC20-59C0-A64996F31CA0}"/>
          </ac:graphicFrameMkLst>
        </pc:graphicFrameChg>
      </pc:sldChg>
      <pc:sldChg chg="addSp modSp mod setBg">
        <pc:chgData name="Richard Smith" userId="2aa1a7b7062079ca" providerId="LiveId" clId="{DA331324-AF5A-49BB-AD28-69C6E387D239}" dt="2024-05-29T14:03:12.601" v="247" actId="26606"/>
        <pc:sldMkLst>
          <pc:docMk/>
          <pc:sldMk cId="2151258041" sldId="1374"/>
        </pc:sldMkLst>
        <pc:spChg chg="add">
          <ac:chgData name="Richard Smith" userId="2aa1a7b7062079ca" providerId="LiveId" clId="{DA331324-AF5A-49BB-AD28-69C6E387D239}" dt="2024-05-29T14:03:12.601" v="247" actId="26606"/>
          <ac:spMkLst>
            <pc:docMk/>
            <pc:sldMk cId="2151258041" sldId="1374"/>
            <ac:spMk id="1031" creationId="{AB8C311F-7253-4AED-9701-7FC0708C41C7}"/>
          </ac:spMkLst>
        </pc:spChg>
        <pc:spChg chg="add">
          <ac:chgData name="Richard Smith" userId="2aa1a7b7062079ca" providerId="LiveId" clId="{DA331324-AF5A-49BB-AD28-69C6E387D239}" dt="2024-05-29T14:03:12.601" v="247" actId="26606"/>
          <ac:spMkLst>
            <pc:docMk/>
            <pc:sldMk cId="2151258041" sldId="1374"/>
            <ac:spMk id="1033" creationId="{E2384209-CB15-4CDF-9D31-C44FD9A3F20D}"/>
          </ac:spMkLst>
        </pc:spChg>
        <pc:spChg chg="add">
          <ac:chgData name="Richard Smith" userId="2aa1a7b7062079ca" providerId="LiveId" clId="{DA331324-AF5A-49BB-AD28-69C6E387D239}" dt="2024-05-29T14:03:12.601" v="247" actId="26606"/>
          <ac:spMkLst>
            <pc:docMk/>
            <pc:sldMk cId="2151258041" sldId="1374"/>
            <ac:spMk id="1035" creationId="{2633B3B5-CC90-43F0-8714-D31D1F3F0209}"/>
          </ac:spMkLst>
        </pc:spChg>
        <pc:spChg chg="add">
          <ac:chgData name="Richard Smith" userId="2aa1a7b7062079ca" providerId="LiveId" clId="{DA331324-AF5A-49BB-AD28-69C6E387D239}" dt="2024-05-29T14:03:12.601" v="247" actId="26606"/>
          <ac:spMkLst>
            <pc:docMk/>
            <pc:sldMk cId="2151258041" sldId="1374"/>
            <ac:spMk id="1037" creationId="{A8D57A06-A426-446D-B02C-A2DC6B62E45E}"/>
          </ac:spMkLst>
        </pc:spChg>
        <pc:picChg chg="mod">
          <ac:chgData name="Richard Smith" userId="2aa1a7b7062079ca" providerId="LiveId" clId="{DA331324-AF5A-49BB-AD28-69C6E387D239}" dt="2024-05-29T14:03:12.601" v="247" actId="26606"/>
          <ac:picMkLst>
            <pc:docMk/>
            <pc:sldMk cId="2151258041" sldId="1374"/>
            <ac:picMk id="1026" creationId="{FE161A41-227B-5E26-4206-7A22E0947C49}"/>
          </ac:picMkLst>
        </pc:picChg>
      </pc:sldChg>
      <pc:sldChg chg="addSp delSp add mod setBg delDesignElem">
        <pc:chgData name="Richard Smith" userId="2aa1a7b7062079ca" providerId="LiveId" clId="{DA331324-AF5A-49BB-AD28-69C6E387D239}" dt="2024-05-29T14:01:36.358" v="244" actId="26606"/>
        <pc:sldMkLst>
          <pc:docMk/>
          <pc:sldMk cId="898347720" sldId="1376"/>
        </pc:sldMkLst>
        <pc:spChg chg="add">
          <ac:chgData name="Richard Smith" userId="2aa1a7b7062079ca" providerId="LiveId" clId="{DA331324-AF5A-49BB-AD28-69C6E387D239}" dt="2024-05-29T14:01:36.358" v="244" actId="26606"/>
          <ac:spMkLst>
            <pc:docMk/>
            <pc:sldMk cId="898347720" sldId="1376"/>
            <ac:spMk id="6" creationId="{A8384FB5-9ADC-4DDC-881B-597D56F5B15D}"/>
          </ac:spMkLst>
        </pc:spChg>
        <pc:spChg chg="add">
          <ac:chgData name="Richard Smith" userId="2aa1a7b7062079ca" providerId="LiveId" clId="{DA331324-AF5A-49BB-AD28-69C6E387D239}" dt="2024-05-29T14:01:36.358" v="244" actId="26606"/>
          <ac:spMkLst>
            <pc:docMk/>
            <pc:sldMk cId="898347720" sldId="1376"/>
            <ac:spMk id="7" creationId="{1199E1B1-A8C0-4FE8-A5A8-1CB41D69F857}"/>
          </ac:spMkLst>
        </pc:spChg>
        <pc:spChg chg="add">
          <ac:chgData name="Richard Smith" userId="2aa1a7b7062079ca" providerId="LiveId" clId="{DA331324-AF5A-49BB-AD28-69C6E387D239}" dt="2024-05-29T14:01:36.358" v="244" actId="26606"/>
          <ac:spMkLst>
            <pc:docMk/>
            <pc:sldMk cId="898347720" sldId="1376"/>
            <ac:spMk id="8" creationId="{84A8DE83-DE75-4B41-9DB4-A7EC0B0DEC0B}"/>
          </ac:spMkLst>
        </pc:spChg>
        <pc:spChg chg="del">
          <ac:chgData name="Richard Smith" userId="2aa1a7b7062079ca" providerId="LiveId" clId="{DA331324-AF5A-49BB-AD28-69C6E387D239}" dt="2024-05-29T13:59:01.807" v="222"/>
          <ac:spMkLst>
            <pc:docMk/>
            <pc:sldMk cId="898347720" sldId="1376"/>
            <ac:spMk id="9" creationId="{A8384FB5-9ADC-4DDC-881B-597D56F5B15D}"/>
          </ac:spMkLst>
        </pc:spChg>
        <pc:spChg chg="add">
          <ac:chgData name="Richard Smith" userId="2aa1a7b7062079ca" providerId="LiveId" clId="{DA331324-AF5A-49BB-AD28-69C6E387D239}" dt="2024-05-29T14:01:36.358" v="244" actId="26606"/>
          <ac:spMkLst>
            <pc:docMk/>
            <pc:sldMk cId="898347720" sldId="1376"/>
            <ac:spMk id="10" creationId="{A7009A0A-BEF5-4EAC-AF15-E4F9F002E239}"/>
          </ac:spMkLst>
        </pc:spChg>
        <pc:spChg chg="del">
          <ac:chgData name="Richard Smith" userId="2aa1a7b7062079ca" providerId="LiveId" clId="{DA331324-AF5A-49BB-AD28-69C6E387D239}" dt="2024-05-29T13:59:01.807" v="222"/>
          <ac:spMkLst>
            <pc:docMk/>
            <pc:sldMk cId="898347720" sldId="1376"/>
            <ac:spMk id="11" creationId="{1199E1B1-A8C0-4FE8-A5A8-1CB41D69F857}"/>
          </ac:spMkLst>
        </pc:spChg>
        <pc:spChg chg="del">
          <ac:chgData name="Richard Smith" userId="2aa1a7b7062079ca" providerId="LiveId" clId="{DA331324-AF5A-49BB-AD28-69C6E387D239}" dt="2024-05-29T13:59:01.807" v="222"/>
          <ac:spMkLst>
            <pc:docMk/>
            <pc:sldMk cId="898347720" sldId="1376"/>
            <ac:spMk id="13" creationId="{84A8DE83-DE75-4B41-9DB4-A7EC0B0DEC0B}"/>
          </ac:spMkLst>
        </pc:spChg>
        <pc:spChg chg="del">
          <ac:chgData name="Richard Smith" userId="2aa1a7b7062079ca" providerId="LiveId" clId="{DA331324-AF5A-49BB-AD28-69C6E387D239}" dt="2024-05-29T13:59:01.807" v="222"/>
          <ac:spMkLst>
            <pc:docMk/>
            <pc:sldMk cId="898347720" sldId="1376"/>
            <ac:spMk id="15" creationId="{A7009A0A-BEF5-4EAC-AF15-E4F9F002E239}"/>
          </ac:spMkLst>
        </pc:spChg>
      </pc:sldChg>
      <pc:sldChg chg="addSp delSp modSp add mod setBg delDesignElem">
        <pc:chgData name="Richard Smith" userId="2aa1a7b7062079ca" providerId="LiveId" clId="{DA331324-AF5A-49BB-AD28-69C6E387D239}" dt="2024-05-29T14:02:12.338" v="245" actId="26606"/>
        <pc:sldMkLst>
          <pc:docMk/>
          <pc:sldMk cId="2051613986" sldId="1379"/>
        </pc:sldMkLst>
        <pc:spChg chg="mo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2" creationId="{74B5C399-8205-0B7E-8D8B-30095FFA9BE4}"/>
          </ac:spMkLst>
        </pc:spChg>
        <pc:spChg chg="mo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3" creationId="{9B370691-AF38-9DCD-43A8-9351DD8A4B0D}"/>
          </ac:spMkLst>
        </pc:spChg>
        <pc:spChg chg="ad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5" creationId="{09588DA8-065E-4F6F-8EFD-43104AB2E0CF}"/>
          </ac:spMkLst>
        </pc:spChg>
        <pc:spChg chg="ad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6" creationId="{C4285719-470E-454C-AF62-8323075F1F5B}"/>
          </ac:spMkLst>
        </pc:spChg>
        <pc:spChg chg="ad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7" creationId="{CD9FE4EF-C4D8-49A0-B2FF-81D8DB7D8A24}"/>
          </ac:spMkLst>
        </pc:spChg>
        <pc:spChg chg="del">
          <ac:chgData name="Richard Smith" userId="2aa1a7b7062079ca" providerId="LiveId" clId="{DA331324-AF5A-49BB-AD28-69C6E387D239}" dt="2024-05-29T13:52:01.509" v="72"/>
          <ac:spMkLst>
            <pc:docMk/>
            <pc:sldMk cId="2051613986" sldId="1379"/>
            <ac:spMk id="8" creationId="{081EA652-8C6A-4E69-BEB9-170809474553}"/>
          </ac:spMkLst>
        </pc:spChg>
        <pc:spChg chg="del">
          <ac:chgData name="Richard Smith" userId="2aa1a7b7062079ca" providerId="LiveId" clId="{DA331324-AF5A-49BB-AD28-69C6E387D239}" dt="2024-05-29T13:52:01.509" v="72"/>
          <ac:spMkLst>
            <pc:docMk/>
            <pc:sldMk cId="2051613986" sldId="1379"/>
            <ac:spMk id="10" creationId="{5298780A-33B9-4EA2-8F67-DE68AD62841B}"/>
          </ac:spMkLst>
        </pc:spChg>
        <pc:spChg chg="del">
          <ac:chgData name="Richard Smith" userId="2aa1a7b7062079ca" providerId="LiveId" clId="{DA331324-AF5A-49BB-AD28-69C6E387D239}" dt="2024-05-29T13:52:01.509" v="72"/>
          <ac:spMkLst>
            <pc:docMk/>
            <pc:sldMk cId="2051613986" sldId="1379"/>
            <ac:spMk id="12" creationId="{7F488E8B-4E1E-4402-8935-D4E6C02615C7}"/>
          </ac:spMkLst>
        </pc:spChg>
        <pc:spChg chg="ad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14" creationId="{4300840D-0A0B-4512-BACA-B439D5B9C57C}"/>
          </ac:spMkLst>
        </pc:spChg>
        <pc:spChg chg="ad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16" creationId="{D2B78728-A580-49A7-84F9-6EF6F583ADE0}"/>
          </ac:spMkLst>
        </pc:spChg>
        <pc:spChg chg="ad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18" creationId="{38FAA1A1-D861-433F-88FA-1E9D6FD31D11}"/>
          </ac:spMkLst>
        </pc:spChg>
        <pc:spChg chg="add">
          <ac:chgData name="Richard Smith" userId="2aa1a7b7062079ca" providerId="LiveId" clId="{DA331324-AF5A-49BB-AD28-69C6E387D239}" dt="2024-05-29T14:02:12.338" v="245" actId="26606"/>
          <ac:spMkLst>
            <pc:docMk/>
            <pc:sldMk cId="2051613986" sldId="1379"/>
            <ac:spMk id="20" creationId="{8D71EDA1-87BF-4D5D-AB79-F346FD19278A}"/>
          </ac:spMkLst>
        </pc:spChg>
      </pc:sldChg>
      <pc:sldChg chg="addSp delSp modSp add mod setBg delDesignElem">
        <pc:chgData name="Richard Smith" userId="2aa1a7b7062079ca" providerId="LiveId" clId="{DA331324-AF5A-49BB-AD28-69C6E387D239}" dt="2024-05-29T14:02:44.312" v="246" actId="26606"/>
        <pc:sldMkLst>
          <pc:docMk/>
          <pc:sldMk cId="4211601275" sldId="1380"/>
        </pc:sldMkLst>
        <pc:spChg chg="mod">
          <ac:chgData name="Richard Smith" userId="2aa1a7b7062079ca" providerId="LiveId" clId="{DA331324-AF5A-49BB-AD28-69C6E387D239}" dt="2024-05-29T14:02:44.312" v="246" actId="26606"/>
          <ac:spMkLst>
            <pc:docMk/>
            <pc:sldMk cId="4211601275" sldId="1380"/>
            <ac:spMk id="2" creationId="{2A97C434-769E-A3BB-118E-E259C23E631E}"/>
          </ac:spMkLst>
        </pc:spChg>
        <pc:spChg chg="mod">
          <ac:chgData name="Richard Smith" userId="2aa1a7b7062079ca" providerId="LiveId" clId="{DA331324-AF5A-49BB-AD28-69C6E387D239}" dt="2024-05-29T14:02:44.312" v="246" actId="26606"/>
          <ac:spMkLst>
            <pc:docMk/>
            <pc:sldMk cId="4211601275" sldId="1380"/>
            <ac:spMk id="3" creationId="{4962AFC4-F29D-2CDB-0BF3-2A1F5D30BB00}"/>
          </ac:spMkLst>
        </pc:spChg>
        <pc:spChg chg="add">
          <ac:chgData name="Richard Smith" userId="2aa1a7b7062079ca" providerId="LiveId" clId="{DA331324-AF5A-49BB-AD28-69C6E387D239}" dt="2024-05-29T14:02:44.312" v="246" actId="26606"/>
          <ac:spMkLst>
            <pc:docMk/>
            <pc:sldMk cId="4211601275" sldId="1380"/>
            <ac:spMk id="5" creationId="{907EF6B7-1338-4443-8C46-6A318D952DFD}"/>
          </ac:spMkLst>
        </pc:spChg>
        <pc:spChg chg="add">
          <ac:chgData name="Richard Smith" userId="2aa1a7b7062079ca" providerId="LiveId" clId="{DA331324-AF5A-49BB-AD28-69C6E387D239}" dt="2024-05-29T14:02:44.312" v="246" actId="26606"/>
          <ac:spMkLst>
            <pc:docMk/>
            <pc:sldMk cId="4211601275" sldId="1380"/>
            <ac:spMk id="6" creationId="{DAAE4CDD-124C-4DCF-9584-B6033B545DD5}"/>
          </ac:spMkLst>
        </pc:spChg>
        <pc:spChg chg="add">
          <ac:chgData name="Richard Smith" userId="2aa1a7b7062079ca" providerId="LiveId" clId="{DA331324-AF5A-49BB-AD28-69C6E387D239}" dt="2024-05-29T14:02:44.312" v="246" actId="26606"/>
          <ac:spMkLst>
            <pc:docMk/>
            <pc:sldMk cId="4211601275" sldId="1380"/>
            <ac:spMk id="7" creationId="{081E4A58-353D-44AE-B2FC-2A74E2E400F7}"/>
          </ac:spMkLst>
        </pc:spChg>
        <pc:spChg chg="del">
          <ac:chgData name="Richard Smith" userId="2aa1a7b7062079ca" providerId="LiveId" clId="{DA331324-AF5A-49BB-AD28-69C6E387D239}" dt="2024-05-29T13:52:41.315" v="74"/>
          <ac:spMkLst>
            <pc:docMk/>
            <pc:sldMk cId="4211601275" sldId="1380"/>
            <ac:spMk id="8" creationId="{081EA652-8C6A-4E69-BEB9-170809474553}"/>
          </ac:spMkLst>
        </pc:spChg>
        <pc:spChg chg="del">
          <ac:chgData name="Richard Smith" userId="2aa1a7b7062079ca" providerId="LiveId" clId="{DA331324-AF5A-49BB-AD28-69C6E387D239}" dt="2024-05-29T13:52:41.315" v="74"/>
          <ac:spMkLst>
            <pc:docMk/>
            <pc:sldMk cId="4211601275" sldId="1380"/>
            <ac:spMk id="10" creationId="{A4026A73-1F7F-49F2-B319-8CA3B3D53269}"/>
          </ac:spMkLst>
        </pc:spChg>
        <pc:spChg chg="del">
          <ac:chgData name="Richard Smith" userId="2aa1a7b7062079ca" providerId="LiveId" clId="{DA331324-AF5A-49BB-AD28-69C6E387D239}" dt="2024-05-29T13:52:41.315" v="74"/>
          <ac:spMkLst>
            <pc:docMk/>
            <pc:sldMk cId="4211601275" sldId="1380"/>
            <ac:spMk id="12" creationId="{5298780A-33B9-4EA2-8F67-DE68AD62841B}"/>
          </ac:spMkLst>
        </pc:spChg>
        <pc:spChg chg="del">
          <ac:chgData name="Richard Smith" userId="2aa1a7b7062079ca" providerId="LiveId" clId="{DA331324-AF5A-49BB-AD28-69C6E387D239}" dt="2024-05-29T13:52:41.315" v="74"/>
          <ac:spMkLst>
            <pc:docMk/>
            <pc:sldMk cId="4211601275" sldId="1380"/>
            <ac:spMk id="14" creationId="{7F488E8B-4E1E-4402-8935-D4E6C02615C7}"/>
          </ac:spMkLst>
        </pc:spChg>
        <pc:cxnChg chg="del">
          <ac:chgData name="Richard Smith" userId="2aa1a7b7062079ca" providerId="LiveId" clId="{DA331324-AF5A-49BB-AD28-69C6E387D239}" dt="2024-05-29T13:52:41.315" v="74"/>
          <ac:cxnSpMkLst>
            <pc:docMk/>
            <pc:sldMk cId="4211601275" sldId="1380"/>
            <ac:cxnSpMk id="16" creationId="{23AAC9B5-8015-485C-ACF9-A750390E9A56}"/>
          </ac:cxnSpMkLst>
        </pc:cxnChg>
      </pc:sldChg>
      <pc:sldChg chg="modSp del mod">
        <pc:chgData name="Richard Smith" userId="2aa1a7b7062079ca" providerId="LiveId" clId="{DA331324-AF5A-49BB-AD28-69C6E387D239}" dt="2024-05-29T14:12:36.209" v="250" actId="2696"/>
        <pc:sldMkLst>
          <pc:docMk/>
          <pc:sldMk cId="1347811810" sldId="1409"/>
        </pc:sldMkLst>
        <pc:spChg chg="mod">
          <ac:chgData name="Richard Smith" userId="2aa1a7b7062079ca" providerId="LiveId" clId="{DA331324-AF5A-49BB-AD28-69C6E387D239}" dt="2024-05-29T13:53:44.239" v="83" actId="20577"/>
          <ac:spMkLst>
            <pc:docMk/>
            <pc:sldMk cId="1347811810" sldId="1409"/>
            <ac:spMk id="5" creationId="{06227F98-CB46-4313-89A9-E8254E54C697}"/>
          </ac:spMkLst>
        </pc:spChg>
      </pc:sldChg>
      <pc:sldChg chg="delSp add setBg delDesignElem">
        <pc:chgData name="Richard Smith" userId="2aa1a7b7062079ca" providerId="LiveId" clId="{DA331324-AF5A-49BB-AD28-69C6E387D239}" dt="2024-05-29T13:42:10.316" v="65"/>
        <pc:sldMkLst>
          <pc:docMk/>
          <pc:sldMk cId="2645025930" sldId="1426"/>
        </pc:sldMkLst>
        <pc:spChg chg="del">
          <ac:chgData name="Richard Smith" userId="2aa1a7b7062079ca" providerId="LiveId" clId="{DA331324-AF5A-49BB-AD28-69C6E387D239}" dt="2024-05-29T13:42:10.316" v="65"/>
          <ac:spMkLst>
            <pc:docMk/>
            <pc:sldMk cId="2645025930" sldId="1426"/>
            <ac:spMk id="6" creationId="{32BC26D8-82FB-445E-AA49-62A77D7C1EE0}"/>
          </ac:spMkLst>
        </pc:spChg>
        <pc:spChg chg="del">
          <ac:chgData name="Richard Smith" userId="2aa1a7b7062079ca" providerId="LiveId" clId="{DA331324-AF5A-49BB-AD28-69C6E387D239}" dt="2024-05-29T13:42:10.316" v="65"/>
          <ac:spMkLst>
            <pc:docMk/>
            <pc:sldMk cId="2645025930" sldId="1426"/>
            <ac:spMk id="7" creationId="{CB44330D-EA18-4254-AA95-EB49948539B8}"/>
          </ac:spMkLst>
        </pc:spChg>
      </pc:sldChg>
      <pc:sldChg chg="addSp delSp add mod setBg delDesignElem">
        <pc:chgData name="Richard Smith" userId="2aa1a7b7062079ca" providerId="LiveId" clId="{DA331324-AF5A-49BB-AD28-69C6E387D239}" dt="2024-05-29T14:01:09.070" v="243" actId="26606"/>
        <pc:sldMkLst>
          <pc:docMk/>
          <pc:sldMk cId="4214305749" sldId="1438"/>
        </pc:sldMkLst>
        <pc:spChg chg="del">
          <ac:chgData name="Richard Smith" userId="2aa1a7b7062079ca" providerId="LiveId" clId="{DA331324-AF5A-49BB-AD28-69C6E387D239}" dt="2024-05-29T13:51:27.739" v="70"/>
          <ac:spMkLst>
            <pc:docMk/>
            <pc:sldMk cId="4214305749" sldId="1438"/>
            <ac:spMk id="7" creationId="{AB8C311F-7253-4AED-9701-7FC0708C41C7}"/>
          </ac:spMkLst>
        </pc:spChg>
        <pc:spChg chg="del">
          <ac:chgData name="Richard Smith" userId="2aa1a7b7062079ca" providerId="LiveId" clId="{DA331324-AF5A-49BB-AD28-69C6E387D239}" dt="2024-05-29T13:51:27.739" v="70"/>
          <ac:spMkLst>
            <pc:docMk/>
            <pc:sldMk cId="4214305749" sldId="1438"/>
            <ac:spMk id="8" creationId="{E2384209-CB15-4CDF-9D31-C44FD9A3F20D}"/>
          </ac:spMkLst>
        </pc:spChg>
        <pc:spChg chg="add">
          <ac:chgData name="Richard Smith" userId="2aa1a7b7062079ca" providerId="LiveId" clId="{DA331324-AF5A-49BB-AD28-69C6E387D239}" dt="2024-05-29T14:01:09.070" v="243" actId="26606"/>
          <ac:spMkLst>
            <pc:docMk/>
            <pc:sldMk cId="4214305749" sldId="1438"/>
            <ac:spMk id="9" creationId="{2633B3B5-CC90-43F0-8714-D31D1F3F0209}"/>
          </ac:spMkLst>
        </pc:spChg>
        <pc:spChg chg="add">
          <ac:chgData name="Richard Smith" userId="2aa1a7b7062079ca" providerId="LiveId" clId="{DA331324-AF5A-49BB-AD28-69C6E387D239}" dt="2024-05-29T14:01:09.070" v="243" actId="26606"/>
          <ac:spMkLst>
            <pc:docMk/>
            <pc:sldMk cId="4214305749" sldId="1438"/>
            <ac:spMk id="10" creationId="{AB8C311F-7253-4AED-9701-7FC0708C41C7}"/>
          </ac:spMkLst>
        </pc:spChg>
        <pc:spChg chg="add">
          <ac:chgData name="Richard Smith" userId="2aa1a7b7062079ca" providerId="LiveId" clId="{DA331324-AF5A-49BB-AD28-69C6E387D239}" dt="2024-05-29T14:01:09.070" v="243" actId="26606"/>
          <ac:spMkLst>
            <pc:docMk/>
            <pc:sldMk cId="4214305749" sldId="1438"/>
            <ac:spMk id="11" creationId="{A8D57A06-A426-446D-B02C-A2DC6B62E45E}"/>
          </ac:spMkLst>
        </pc:spChg>
        <pc:spChg chg="add">
          <ac:chgData name="Richard Smith" userId="2aa1a7b7062079ca" providerId="LiveId" clId="{DA331324-AF5A-49BB-AD28-69C6E387D239}" dt="2024-05-29T14:01:09.070" v="243" actId="26606"/>
          <ac:spMkLst>
            <pc:docMk/>
            <pc:sldMk cId="4214305749" sldId="1438"/>
            <ac:spMk id="12" creationId="{E2384209-CB15-4CDF-9D31-C44FD9A3F20D}"/>
          </ac:spMkLst>
        </pc:spChg>
        <pc:spChg chg="del">
          <ac:chgData name="Richard Smith" userId="2aa1a7b7062079ca" providerId="LiveId" clId="{DA331324-AF5A-49BB-AD28-69C6E387D239}" dt="2024-05-29T13:51:27.739" v="70"/>
          <ac:spMkLst>
            <pc:docMk/>
            <pc:sldMk cId="4214305749" sldId="1438"/>
            <ac:spMk id="14" creationId="{2633B3B5-CC90-43F0-8714-D31D1F3F0209}"/>
          </ac:spMkLst>
        </pc:spChg>
        <pc:spChg chg="del">
          <ac:chgData name="Richard Smith" userId="2aa1a7b7062079ca" providerId="LiveId" clId="{DA331324-AF5A-49BB-AD28-69C6E387D239}" dt="2024-05-29T13:51:27.739" v="70"/>
          <ac:spMkLst>
            <pc:docMk/>
            <pc:sldMk cId="4214305749" sldId="1438"/>
            <ac:spMk id="16" creationId="{A8D57A06-A426-446D-B02C-A2DC6B62E45E}"/>
          </ac:spMkLst>
        </pc:spChg>
      </pc:sldChg>
      <pc:sldChg chg="addSp delSp new del mod modClrScheme chgLayout">
        <pc:chgData name="Richard Smith" userId="2aa1a7b7062079ca" providerId="LiveId" clId="{DA331324-AF5A-49BB-AD28-69C6E387D239}" dt="2024-05-29T13:56:42.072" v="220" actId="2696"/>
        <pc:sldMkLst>
          <pc:docMk/>
          <pc:sldMk cId="1002148492" sldId="1441"/>
        </pc:sldMkLst>
        <pc:spChg chg="del">
          <ac:chgData name="Richard Smith" userId="2aa1a7b7062079ca" providerId="LiveId" clId="{DA331324-AF5A-49BB-AD28-69C6E387D239}" dt="2024-05-29T13:45:50.608" v="67" actId="700"/>
          <ac:spMkLst>
            <pc:docMk/>
            <pc:sldMk cId="1002148492" sldId="1441"/>
            <ac:spMk id="2" creationId="{5DE4A456-51F5-D99D-CF35-7B157B1A8387}"/>
          </ac:spMkLst>
        </pc:spChg>
        <pc:spChg chg="del">
          <ac:chgData name="Richard Smith" userId="2aa1a7b7062079ca" providerId="LiveId" clId="{DA331324-AF5A-49BB-AD28-69C6E387D239}" dt="2024-05-29T13:45:50.608" v="67" actId="700"/>
          <ac:spMkLst>
            <pc:docMk/>
            <pc:sldMk cId="1002148492" sldId="1441"/>
            <ac:spMk id="3" creationId="{2D948568-345C-FC3C-5B24-232DCC1B2487}"/>
          </ac:spMkLst>
        </pc:spChg>
        <pc:picChg chg="add">
          <ac:chgData name="Richard Smith" userId="2aa1a7b7062079ca" providerId="LiveId" clId="{DA331324-AF5A-49BB-AD28-69C6E387D239}" dt="2024-05-29T13:45:54.058" v="68"/>
          <ac:picMkLst>
            <pc:docMk/>
            <pc:sldMk cId="1002148492" sldId="1441"/>
            <ac:picMk id="1026" creationId="{0E9CAD23-51C3-F40B-D902-D96900A2E93A}"/>
          </ac:picMkLst>
        </pc:picChg>
      </pc:sldChg>
      <pc:sldChg chg="modSp add mod">
        <pc:chgData name="Richard Smith" userId="2aa1a7b7062079ca" providerId="LiveId" clId="{DA331324-AF5A-49BB-AD28-69C6E387D239}" dt="2024-05-29T14:12:27.618" v="249" actId="27636"/>
        <pc:sldMkLst>
          <pc:docMk/>
          <pc:sldMk cId="1023833025" sldId="1441"/>
        </pc:sldMkLst>
        <pc:spChg chg="mod">
          <ac:chgData name="Richard Smith" userId="2aa1a7b7062079ca" providerId="LiveId" clId="{DA331324-AF5A-49BB-AD28-69C6E387D239}" dt="2024-05-29T14:12:27.618" v="249" actId="27636"/>
          <ac:spMkLst>
            <pc:docMk/>
            <pc:sldMk cId="1023833025" sldId="1441"/>
            <ac:spMk id="2" creationId="{63B91C13-B260-4592-B14C-4092794A63F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46F2A-6B41-4D26-9D8C-BF9AB0F8425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978E64-92EA-4D70-95E8-66C6BBD6AEC8}">
      <dgm:prSet/>
      <dgm:spPr/>
      <dgm:t>
        <a:bodyPr/>
        <a:lstStyle/>
        <a:p>
          <a:r>
            <a:rPr lang="en-US"/>
            <a:t>Air pollution</a:t>
          </a:r>
        </a:p>
      </dgm:t>
    </dgm:pt>
    <dgm:pt modelId="{F0B33E90-721D-4ECE-9F46-A8660AEB280D}" type="parTrans" cxnId="{3647D97C-7FF3-4ED8-8FF3-32361242DA41}">
      <dgm:prSet/>
      <dgm:spPr/>
      <dgm:t>
        <a:bodyPr/>
        <a:lstStyle/>
        <a:p>
          <a:endParaRPr lang="en-US"/>
        </a:p>
      </dgm:t>
    </dgm:pt>
    <dgm:pt modelId="{0EF05D5A-EC02-406B-8BDA-F7969D35C77D}" type="sibTrans" cxnId="{3647D97C-7FF3-4ED8-8FF3-32361242DA41}">
      <dgm:prSet/>
      <dgm:spPr/>
      <dgm:t>
        <a:bodyPr/>
        <a:lstStyle/>
        <a:p>
          <a:endParaRPr lang="en-US"/>
        </a:p>
      </dgm:t>
    </dgm:pt>
    <dgm:pt modelId="{6F71570C-8231-4FB6-B274-FD780B553083}">
      <dgm:prSet/>
      <dgm:spPr/>
      <dgm:t>
        <a:bodyPr/>
        <a:lstStyle/>
        <a:p>
          <a:r>
            <a:rPr lang="en-US" dirty="0"/>
            <a:t>Violent storms</a:t>
          </a:r>
        </a:p>
      </dgm:t>
    </dgm:pt>
    <dgm:pt modelId="{F43B0D95-136F-4AF3-B426-02F85C2E4B08}" type="parTrans" cxnId="{93D3CCF3-A97B-412F-9746-35252D33654A}">
      <dgm:prSet/>
      <dgm:spPr/>
      <dgm:t>
        <a:bodyPr/>
        <a:lstStyle/>
        <a:p>
          <a:endParaRPr lang="en-US"/>
        </a:p>
      </dgm:t>
    </dgm:pt>
    <dgm:pt modelId="{15BDE4D9-2368-4CB9-BB42-D943F00B35AE}" type="sibTrans" cxnId="{93D3CCF3-A97B-412F-9746-35252D33654A}">
      <dgm:prSet/>
      <dgm:spPr/>
      <dgm:t>
        <a:bodyPr/>
        <a:lstStyle/>
        <a:p>
          <a:endParaRPr lang="en-US"/>
        </a:p>
      </dgm:t>
    </dgm:pt>
    <dgm:pt modelId="{DCAA7F81-7A4A-45BC-9F54-FD1AAA58522F}">
      <dgm:prSet/>
      <dgm:spPr/>
      <dgm:t>
        <a:bodyPr/>
        <a:lstStyle/>
        <a:p>
          <a:r>
            <a:rPr lang="en-US" dirty="0"/>
            <a:t>Floods and wildfires</a:t>
          </a:r>
        </a:p>
      </dgm:t>
    </dgm:pt>
    <dgm:pt modelId="{CA05B73C-24DC-40D7-A8C1-0BCDBC640F90}" type="parTrans" cxnId="{C7CE521A-20A4-4FB2-9DC2-ED5BC8ABFFA7}">
      <dgm:prSet/>
      <dgm:spPr/>
      <dgm:t>
        <a:bodyPr/>
        <a:lstStyle/>
        <a:p>
          <a:endParaRPr lang="en-US"/>
        </a:p>
      </dgm:t>
    </dgm:pt>
    <dgm:pt modelId="{0EE1055B-9198-4277-83C7-2B68EE1CB0EC}" type="sibTrans" cxnId="{C7CE521A-20A4-4FB2-9DC2-ED5BC8ABFFA7}">
      <dgm:prSet/>
      <dgm:spPr/>
      <dgm:t>
        <a:bodyPr/>
        <a:lstStyle/>
        <a:p>
          <a:endParaRPr lang="en-US"/>
        </a:p>
      </dgm:t>
    </dgm:pt>
    <dgm:pt modelId="{BF0703DB-812F-461D-8634-8CFE48CEE7FE}">
      <dgm:prSet/>
      <dgm:spPr/>
      <dgm:t>
        <a:bodyPr/>
        <a:lstStyle/>
        <a:p>
          <a:r>
            <a:rPr lang="en-US"/>
            <a:t>Heat waves</a:t>
          </a:r>
        </a:p>
      </dgm:t>
    </dgm:pt>
    <dgm:pt modelId="{2E3D1190-617F-4C01-B957-DD322E465B4B}" type="parTrans" cxnId="{C09A7FB8-C073-4C2C-BE64-3C72F73B0F3A}">
      <dgm:prSet/>
      <dgm:spPr/>
      <dgm:t>
        <a:bodyPr/>
        <a:lstStyle/>
        <a:p>
          <a:endParaRPr lang="en-US"/>
        </a:p>
      </dgm:t>
    </dgm:pt>
    <dgm:pt modelId="{67008A5D-2A86-41A8-8A52-A5543DFA8EB7}" type="sibTrans" cxnId="{C09A7FB8-C073-4C2C-BE64-3C72F73B0F3A}">
      <dgm:prSet/>
      <dgm:spPr/>
      <dgm:t>
        <a:bodyPr/>
        <a:lstStyle/>
        <a:p>
          <a:endParaRPr lang="en-US"/>
        </a:p>
      </dgm:t>
    </dgm:pt>
    <dgm:pt modelId="{16389DED-A90C-4917-9F2B-8D19BA39936C}">
      <dgm:prSet/>
      <dgm:spPr/>
      <dgm:t>
        <a:bodyPr/>
        <a:lstStyle/>
        <a:p>
          <a:r>
            <a:rPr lang="en-US"/>
            <a:t>Mental health damage</a:t>
          </a:r>
        </a:p>
      </dgm:t>
    </dgm:pt>
    <dgm:pt modelId="{40CF5727-3609-46EA-8894-9CAD065D327D}" type="parTrans" cxnId="{38A8D769-E725-4411-B3EC-0F38D316A861}">
      <dgm:prSet/>
      <dgm:spPr/>
      <dgm:t>
        <a:bodyPr/>
        <a:lstStyle/>
        <a:p>
          <a:endParaRPr lang="en-US"/>
        </a:p>
      </dgm:t>
    </dgm:pt>
    <dgm:pt modelId="{E708D70E-43E4-479C-906F-8BF918835567}" type="sibTrans" cxnId="{38A8D769-E725-4411-B3EC-0F38D316A861}">
      <dgm:prSet/>
      <dgm:spPr/>
      <dgm:t>
        <a:bodyPr/>
        <a:lstStyle/>
        <a:p>
          <a:endParaRPr lang="en-US"/>
        </a:p>
      </dgm:t>
    </dgm:pt>
    <dgm:pt modelId="{A6AFAAC5-0F61-4BCD-8F48-B04C90BD4873}">
      <dgm:prSet/>
      <dgm:spPr/>
      <dgm:t>
        <a:bodyPr/>
        <a:lstStyle/>
        <a:p>
          <a:r>
            <a:rPr lang="en-US"/>
            <a:t>Extension of infectious disease, pandemics</a:t>
          </a:r>
        </a:p>
      </dgm:t>
    </dgm:pt>
    <dgm:pt modelId="{612668FF-2B5D-4F3A-A036-18DB452113D6}" type="parTrans" cxnId="{E79B0803-8718-43E3-BA1F-CDF21784E860}">
      <dgm:prSet/>
      <dgm:spPr/>
      <dgm:t>
        <a:bodyPr/>
        <a:lstStyle/>
        <a:p>
          <a:endParaRPr lang="en-US"/>
        </a:p>
      </dgm:t>
    </dgm:pt>
    <dgm:pt modelId="{5559CA31-5EF3-4BCA-B198-88123B24E0AA}" type="sibTrans" cxnId="{E79B0803-8718-43E3-BA1F-CDF21784E860}">
      <dgm:prSet/>
      <dgm:spPr/>
      <dgm:t>
        <a:bodyPr/>
        <a:lstStyle/>
        <a:p>
          <a:endParaRPr lang="en-US"/>
        </a:p>
      </dgm:t>
    </dgm:pt>
    <dgm:pt modelId="{02DD4FE8-9C52-4396-9171-E7161D043B92}">
      <dgm:prSet/>
      <dgm:spPr/>
      <dgm:t>
        <a:bodyPr/>
        <a:lstStyle/>
        <a:p>
          <a:r>
            <a:rPr lang="en-US" dirty="0"/>
            <a:t>Desertification, </a:t>
          </a:r>
          <a:r>
            <a:rPr lang="en-US"/>
            <a:t>deforestation, food </a:t>
          </a:r>
          <a:r>
            <a:rPr lang="en-US" dirty="0"/>
            <a:t>shortages</a:t>
          </a:r>
        </a:p>
      </dgm:t>
    </dgm:pt>
    <dgm:pt modelId="{570911F3-67C5-4545-9051-49EA8315D9D9}" type="parTrans" cxnId="{7BCAF676-4097-4274-A04C-F3DB4D7784FD}">
      <dgm:prSet/>
      <dgm:spPr/>
      <dgm:t>
        <a:bodyPr/>
        <a:lstStyle/>
        <a:p>
          <a:endParaRPr lang="en-US"/>
        </a:p>
      </dgm:t>
    </dgm:pt>
    <dgm:pt modelId="{895830C1-7A62-4E57-BB9E-DC12483BD5AC}" type="sibTrans" cxnId="{7BCAF676-4097-4274-A04C-F3DB4D7784FD}">
      <dgm:prSet/>
      <dgm:spPr/>
      <dgm:t>
        <a:bodyPr/>
        <a:lstStyle/>
        <a:p>
          <a:endParaRPr lang="en-US"/>
        </a:p>
      </dgm:t>
    </dgm:pt>
    <dgm:pt modelId="{9ADD7A34-CD1E-4F11-B1AD-B33874BA6929}">
      <dgm:prSet/>
      <dgm:spPr/>
      <dgm:t>
        <a:bodyPr/>
        <a:lstStyle/>
        <a:p>
          <a:r>
            <a:rPr lang="en-US"/>
            <a:t>Water shortages</a:t>
          </a:r>
        </a:p>
      </dgm:t>
    </dgm:pt>
    <dgm:pt modelId="{1D11D8A2-4C79-427F-94C0-A2C6DFBED1A4}" type="parTrans" cxnId="{19EE6E73-C146-4408-B3AE-E70163AB5C9A}">
      <dgm:prSet/>
      <dgm:spPr/>
      <dgm:t>
        <a:bodyPr/>
        <a:lstStyle/>
        <a:p>
          <a:endParaRPr lang="en-US"/>
        </a:p>
      </dgm:t>
    </dgm:pt>
    <dgm:pt modelId="{29D747AB-6895-4A27-875D-C272E0368645}" type="sibTrans" cxnId="{19EE6E73-C146-4408-B3AE-E70163AB5C9A}">
      <dgm:prSet/>
      <dgm:spPr/>
      <dgm:t>
        <a:bodyPr/>
        <a:lstStyle/>
        <a:p>
          <a:endParaRPr lang="en-US"/>
        </a:p>
      </dgm:t>
    </dgm:pt>
    <dgm:pt modelId="{4323150C-0CE6-4098-910F-A096FF54DC08}">
      <dgm:prSet/>
      <dgm:spPr/>
      <dgm:t>
        <a:bodyPr/>
        <a:lstStyle/>
        <a:p>
          <a:r>
            <a:rPr lang="en-US"/>
            <a:t>Forced migration</a:t>
          </a:r>
        </a:p>
      </dgm:t>
    </dgm:pt>
    <dgm:pt modelId="{75911986-24E6-41CA-B205-27CFE3159327}" type="parTrans" cxnId="{BF6E73CA-83F0-4016-B7FE-DABFFC677031}">
      <dgm:prSet/>
      <dgm:spPr/>
      <dgm:t>
        <a:bodyPr/>
        <a:lstStyle/>
        <a:p>
          <a:endParaRPr lang="en-US"/>
        </a:p>
      </dgm:t>
    </dgm:pt>
    <dgm:pt modelId="{005D8663-6ABB-4C2A-8C2E-764D29EA4A2D}" type="sibTrans" cxnId="{BF6E73CA-83F0-4016-B7FE-DABFFC677031}">
      <dgm:prSet/>
      <dgm:spPr/>
      <dgm:t>
        <a:bodyPr/>
        <a:lstStyle/>
        <a:p>
          <a:endParaRPr lang="en-US"/>
        </a:p>
      </dgm:t>
    </dgm:pt>
    <dgm:pt modelId="{BF5E7D8F-19BB-4542-8D88-72425FEECF0F}">
      <dgm:prSet/>
      <dgm:spPr/>
      <dgm:t>
        <a:bodyPr/>
        <a:lstStyle/>
        <a:p>
          <a:r>
            <a:rPr lang="en-US"/>
            <a:t>War</a:t>
          </a:r>
        </a:p>
      </dgm:t>
    </dgm:pt>
    <dgm:pt modelId="{69C84777-ED5B-45A3-8ECC-3AD1AAADC4DA}" type="parTrans" cxnId="{9C46E1E1-FF66-4189-B3B3-5B2A5CE57D3F}">
      <dgm:prSet/>
      <dgm:spPr/>
      <dgm:t>
        <a:bodyPr/>
        <a:lstStyle/>
        <a:p>
          <a:endParaRPr lang="en-US"/>
        </a:p>
      </dgm:t>
    </dgm:pt>
    <dgm:pt modelId="{BF17E8B6-BA19-4428-B812-4A8D9AE84449}" type="sibTrans" cxnId="{9C46E1E1-FF66-4189-B3B3-5B2A5CE57D3F}">
      <dgm:prSet/>
      <dgm:spPr/>
      <dgm:t>
        <a:bodyPr/>
        <a:lstStyle/>
        <a:p>
          <a:endParaRPr lang="en-US"/>
        </a:p>
      </dgm:t>
    </dgm:pt>
    <dgm:pt modelId="{3A0F63FD-BF81-4AAB-B8C6-451520F513D1}" type="pres">
      <dgm:prSet presAssocID="{A3346F2A-6B41-4D26-9D8C-BF9AB0F84258}" presName="vert0" presStyleCnt="0">
        <dgm:presLayoutVars>
          <dgm:dir/>
          <dgm:animOne val="branch"/>
          <dgm:animLvl val="lvl"/>
        </dgm:presLayoutVars>
      </dgm:prSet>
      <dgm:spPr/>
    </dgm:pt>
    <dgm:pt modelId="{06AEAAC0-3D2A-4565-A036-B5F90A41D9A0}" type="pres">
      <dgm:prSet presAssocID="{ED978E64-92EA-4D70-95E8-66C6BBD6AEC8}" presName="thickLine" presStyleLbl="alignNode1" presStyleIdx="0" presStyleCnt="10"/>
      <dgm:spPr/>
    </dgm:pt>
    <dgm:pt modelId="{29F170A0-E862-412F-9246-A2D0F642AFFA}" type="pres">
      <dgm:prSet presAssocID="{ED978E64-92EA-4D70-95E8-66C6BBD6AEC8}" presName="horz1" presStyleCnt="0"/>
      <dgm:spPr/>
    </dgm:pt>
    <dgm:pt modelId="{40D13928-E0D9-4F6E-9A4F-293DA3BC82B2}" type="pres">
      <dgm:prSet presAssocID="{ED978E64-92EA-4D70-95E8-66C6BBD6AEC8}" presName="tx1" presStyleLbl="revTx" presStyleIdx="0" presStyleCnt="10"/>
      <dgm:spPr/>
    </dgm:pt>
    <dgm:pt modelId="{D82D59A1-A836-487D-A05F-1EE4FF266256}" type="pres">
      <dgm:prSet presAssocID="{ED978E64-92EA-4D70-95E8-66C6BBD6AEC8}" presName="vert1" presStyleCnt="0"/>
      <dgm:spPr/>
    </dgm:pt>
    <dgm:pt modelId="{B8BB2F39-FF19-4A0A-A5DD-774A6840C55C}" type="pres">
      <dgm:prSet presAssocID="{6F71570C-8231-4FB6-B274-FD780B553083}" presName="thickLine" presStyleLbl="alignNode1" presStyleIdx="1" presStyleCnt="10"/>
      <dgm:spPr/>
    </dgm:pt>
    <dgm:pt modelId="{72116528-10D2-4BDE-B8C3-E62A7232BDBD}" type="pres">
      <dgm:prSet presAssocID="{6F71570C-8231-4FB6-B274-FD780B553083}" presName="horz1" presStyleCnt="0"/>
      <dgm:spPr/>
    </dgm:pt>
    <dgm:pt modelId="{332320DD-2840-4702-81CD-35DF54BE1569}" type="pres">
      <dgm:prSet presAssocID="{6F71570C-8231-4FB6-B274-FD780B553083}" presName="tx1" presStyleLbl="revTx" presStyleIdx="1" presStyleCnt="10"/>
      <dgm:spPr/>
    </dgm:pt>
    <dgm:pt modelId="{99987378-91B8-4568-AE0D-0224EDE7A7F1}" type="pres">
      <dgm:prSet presAssocID="{6F71570C-8231-4FB6-B274-FD780B553083}" presName="vert1" presStyleCnt="0"/>
      <dgm:spPr/>
    </dgm:pt>
    <dgm:pt modelId="{EC297B5F-5426-4DAD-9AA9-FB66B752B28A}" type="pres">
      <dgm:prSet presAssocID="{DCAA7F81-7A4A-45BC-9F54-FD1AAA58522F}" presName="thickLine" presStyleLbl="alignNode1" presStyleIdx="2" presStyleCnt="10"/>
      <dgm:spPr/>
    </dgm:pt>
    <dgm:pt modelId="{086BC7DD-92F7-41EB-A347-80E5BB28B8F2}" type="pres">
      <dgm:prSet presAssocID="{DCAA7F81-7A4A-45BC-9F54-FD1AAA58522F}" presName="horz1" presStyleCnt="0"/>
      <dgm:spPr/>
    </dgm:pt>
    <dgm:pt modelId="{7B5AFA43-6608-4413-8A32-ADE7DA82357F}" type="pres">
      <dgm:prSet presAssocID="{DCAA7F81-7A4A-45BC-9F54-FD1AAA58522F}" presName="tx1" presStyleLbl="revTx" presStyleIdx="2" presStyleCnt="10"/>
      <dgm:spPr/>
    </dgm:pt>
    <dgm:pt modelId="{55E55996-E430-46B0-BCB9-83C2885988AB}" type="pres">
      <dgm:prSet presAssocID="{DCAA7F81-7A4A-45BC-9F54-FD1AAA58522F}" presName="vert1" presStyleCnt="0"/>
      <dgm:spPr/>
    </dgm:pt>
    <dgm:pt modelId="{8DC3B2D2-264D-4202-97C9-C8742BE9785B}" type="pres">
      <dgm:prSet presAssocID="{BF0703DB-812F-461D-8634-8CFE48CEE7FE}" presName="thickLine" presStyleLbl="alignNode1" presStyleIdx="3" presStyleCnt="10"/>
      <dgm:spPr/>
    </dgm:pt>
    <dgm:pt modelId="{C33D8558-1825-427C-B490-ED80CD2CAAF6}" type="pres">
      <dgm:prSet presAssocID="{BF0703DB-812F-461D-8634-8CFE48CEE7FE}" presName="horz1" presStyleCnt="0"/>
      <dgm:spPr/>
    </dgm:pt>
    <dgm:pt modelId="{A5B0B5ED-0F17-4275-A36F-5E706110E714}" type="pres">
      <dgm:prSet presAssocID="{BF0703DB-812F-461D-8634-8CFE48CEE7FE}" presName="tx1" presStyleLbl="revTx" presStyleIdx="3" presStyleCnt="10"/>
      <dgm:spPr/>
    </dgm:pt>
    <dgm:pt modelId="{5C8B995B-0944-438E-AB43-86357FABE84B}" type="pres">
      <dgm:prSet presAssocID="{BF0703DB-812F-461D-8634-8CFE48CEE7FE}" presName="vert1" presStyleCnt="0"/>
      <dgm:spPr/>
    </dgm:pt>
    <dgm:pt modelId="{B173ED33-44E6-4740-828C-1255B649F3CC}" type="pres">
      <dgm:prSet presAssocID="{16389DED-A90C-4917-9F2B-8D19BA39936C}" presName="thickLine" presStyleLbl="alignNode1" presStyleIdx="4" presStyleCnt="10"/>
      <dgm:spPr/>
    </dgm:pt>
    <dgm:pt modelId="{78A296FA-70B1-4ED2-9389-F91E53372296}" type="pres">
      <dgm:prSet presAssocID="{16389DED-A90C-4917-9F2B-8D19BA39936C}" presName="horz1" presStyleCnt="0"/>
      <dgm:spPr/>
    </dgm:pt>
    <dgm:pt modelId="{06E7A744-B59E-46FC-BFEF-7E793738CD59}" type="pres">
      <dgm:prSet presAssocID="{16389DED-A90C-4917-9F2B-8D19BA39936C}" presName="tx1" presStyleLbl="revTx" presStyleIdx="4" presStyleCnt="10"/>
      <dgm:spPr/>
    </dgm:pt>
    <dgm:pt modelId="{8675400A-9054-4F49-8377-153A11B701E0}" type="pres">
      <dgm:prSet presAssocID="{16389DED-A90C-4917-9F2B-8D19BA39936C}" presName="vert1" presStyleCnt="0"/>
      <dgm:spPr/>
    </dgm:pt>
    <dgm:pt modelId="{BFE62671-6019-40BE-94EF-1C033B8D6366}" type="pres">
      <dgm:prSet presAssocID="{A6AFAAC5-0F61-4BCD-8F48-B04C90BD4873}" presName="thickLine" presStyleLbl="alignNode1" presStyleIdx="5" presStyleCnt="10"/>
      <dgm:spPr/>
    </dgm:pt>
    <dgm:pt modelId="{03659018-7EB8-401C-9F0B-F2E7681519AB}" type="pres">
      <dgm:prSet presAssocID="{A6AFAAC5-0F61-4BCD-8F48-B04C90BD4873}" presName="horz1" presStyleCnt="0"/>
      <dgm:spPr/>
    </dgm:pt>
    <dgm:pt modelId="{CFC3510F-D831-4C7F-B675-1C8DC1883359}" type="pres">
      <dgm:prSet presAssocID="{A6AFAAC5-0F61-4BCD-8F48-B04C90BD4873}" presName="tx1" presStyleLbl="revTx" presStyleIdx="5" presStyleCnt="10"/>
      <dgm:spPr/>
    </dgm:pt>
    <dgm:pt modelId="{CC08EE50-E114-4CA2-A24E-801E153A49D5}" type="pres">
      <dgm:prSet presAssocID="{A6AFAAC5-0F61-4BCD-8F48-B04C90BD4873}" presName="vert1" presStyleCnt="0"/>
      <dgm:spPr/>
    </dgm:pt>
    <dgm:pt modelId="{7757BF93-73EB-4805-9850-23CA4308B737}" type="pres">
      <dgm:prSet presAssocID="{02DD4FE8-9C52-4396-9171-E7161D043B92}" presName="thickLine" presStyleLbl="alignNode1" presStyleIdx="6" presStyleCnt="10"/>
      <dgm:spPr/>
    </dgm:pt>
    <dgm:pt modelId="{E73B9EFE-D51D-42F7-B1A6-AEDF2F0CA93B}" type="pres">
      <dgm:prSet presAssocID="{02DD4FE8-9C52-4396-9171-E7161D043B92}" presName="horz1" presStyleCnt="0"/>
      <dgm:spPr/>
    </dgm:pt>
    <dgm:pt modelId="{E5E6BEB4-A668-40D8-8E92-B39DC79612DB}" type="pres">
      <dgm:prSet presAssocID="{02DD4FE8-9C52-4396-9171-E7161D043B92}" presName="tx1" presStyleLbl="revTx" presStyleIdx="6" presStyleCnt="10"/>
      <dgm:spPr/>
    </dgm:pt>
    <dgm:pt modelId="{FA82794A-7211-44F6-93C7-5E44DE5A12C5}" type="pres">
      <dgm:prSet presAssocID="{02DD4FE8-9C52-4396-9171-E7161D043B92}" presName="vert1" presStyleCnt="0"/>
      <dgm:spPr/>
    </dgm:pt>
    <dgm:pt modelId="{A836CD1F-0819-473C-A8E1-735813A11A9C}" type="pres">
      <dgm:prSet presAssocID="{9ADD7A34-CD1E-4F11-B1AD-B33874BA6929}" presName="thickLine" presStyleLbl="alignNode1" presStyleIdx="7" presStyleCnt="10"/>
      <dgm:spPr/>
    </dgm:pt>
    <dgm:pt modelId="{3CC65E34-864A-40F1-BAA8-223B92FAD34C}" type="pres">
      <dgm:prSet presAssocID="{9ADD7A34-CD1E-4F11-B1AD-B33874BA6929}" presName="horz1" presStyleCnt="0"/>
      <dgm:spPr/>
    </dgm:pt>
    <dgm:pt modelId="{F7D05D73-2D05-4ADC-92FE-0293EC574968}" type="pres">
      <dgm:prSet presAssocID="{9ADD7A34-CD1E-4F11-B1AD-B33874BA6929}" presName="tx1" presStyleLbl="revTx" presStyleIdx="7" presStyleCnt="10"/>
      <dgm:spPr/>
    </dgm:pt>
    <dgm:pt modelId="{1831ADB5-11D4-4B51-80A9-D86131A3ABA7}" type="pres">
      <dgm:prSet presAssocID="{9ADD7A34-CD1E-4F11-B1AD-B33874BA6929}" presName="vert1" presStyleCnt="0"/>
      <dgm:spPr/>
    </dgm:pt>
    <dgm:pt modelId="{CBA48CF3-5C2B-4C7E-9E7D-7E7910FDE3AE}" type="pres">
      <dgm:prSet presAssocID="{4323150C-0CE6-4098-910F-A096FF54DC08}" presName="thickLine" presStyleLbl="alignNode1" presStyleIdx="8" presStyleCnt="10"/>
      <dgm:spPr/>
    </dgm:pt>
    <dgm:pt modelId="{043F439C-55FC-4823-9877-D74381835191}" type="pres">
      <dgm:prSet presAssocID="{4323150C-0CE6-4098-910F-A096FF54DC08}" presName="horz1" presStyleCnt="0"/>
      <dgm:spPr/>
    </dgm:pt>
    <dgm:pt modelId="{9C8850F1-6890-4F85-A918-039B9B288405}" type="pres">
      <dgm:prSet presAssocID="{4323150C-0CE6-4098-910F-A096FF54DC08}" presName="tx1" presStyleLbl="revTx" presStyleIdx="8" presStyleCnt="10"/>
      <dgm:spPr/>
    </dgm:pt>
    <dgm:pt modelId="{0E690792-D773-4DDD-8E80-FAFAE3777A29}" type="pres">
      <dgm:prSet presAssocID="{4323150C-0CE6-4098-910F-A096FF54DC08}" presName="vert1" presStyleCnt="0"/>
      <dgm:spPr/>
    </dgm:pt>
    <dgm:pt modelId="{2BC713D8-62C0-491D-AF61-DD68619A355F}" type="pres">
      <dgm:prSet presAssocID="{BF5E7D8F-19BB-4542-8D88-72425FEECF0F}" presName="thickLine" presStyleLbl="alignNode1" presStyleIdx="9" presStyleCnt="10"/>
      <dgm:spPr/>
    </dgm:pt>
    <dgm:pt modelId="{860C17C3-122A-4B26-9079-CC683F44D771}" type="pres">
      <dgm:prSet presAssocID="{BF5E7D8F-19BB-4542-8D88-72425FEECF0F}" presName="horz1" presStyleCnt="0"/>
      <dgm:spPr/>
    </dgm:pt>
    <dgm:pt modelId="{6B2BE692-F5A3-43D2-A8FA-60B37175DAC3}" type="pres">
      <dgm:prSet presAssocID="{BF5E7D8F-19BB-4542-8D88-72425FEECF0F}" presName="tx1" presStyleLbl="revTx" presStyleIdx="9" presStyleCnt="10"/>
      <dgm:spPr/>
    </dgm:pt>
    <dgm:pt modelId="{7B7F71EE-6D15-424E-9165-637BE307AEC3}" type="pres">
      <dgm:prSet presAssocID="{BF5E7D8F-19BB-4542-8D88-72425FEECF0F}" presName="vert1" presStyleCnt="0"/>
      <dgm:spPr/>
    </dgm:pt>
  </dgm:ptLst>
  <dgm:cxnLst>
    <dgm:cxn modelId="{E79B0803-8718-43E3-BA1F-CDF21784E860}" srcId="{A3346F2A-6B41-4D26-9D8C-BF9AB0F84258}" destId="{A6AFAAC5-0F61-4BCD-8F48-B04C90BD4873}" srcOrd="5" destOrd="0" parTransId="{612668FF-2B5D-4F3A-A036-18DB452113D6}" sibTransId="{5559CA31-5EF3-4BCA-B198-88123B24E0AA}"/>
    <dgm:cxn modelId="{C7CE521A-20A4-4FB2-9DC2-ED5BC8ABFFA7}" srcId="{A3346F2A-6B41-4D26-9D8C-BF9AB0F84258}" destId="{DCAA7F81-7A4A-45BC-9F54-FD1AAA58522F}" srcOrd="2" destOrd="0" parTransId="{CA05B73C-24DC-40D7-A8C1-0BCDBC640F90}" sibTransId="{0EE1055B-9198-4277-83C7-2B68EE1CB0EC}"/>
    <dgm:cxn modelId="{6C67195F-413C-44C5-A894-BB12D7BDE09F}" type="presOf" srcId="{A3346F2A-6B41-4D26-9D8C-BF9AB0F84258}" destId="{3A0F63FD-BF81-4AAB-B8C6-451520F513D1}" srcOrd="0" destOrd="0" presId="urn:microsoft.com/office/officeart/2008/layout/LinedList"/>
    <dgm:cxn modelId="{38A8D769-E725-4411-B3EC-0F38D316A861}" srcId="{A3346F2A-6B41-4D26-9D8C-BF9AB0F84258}" destId="{16389DED-A90C-4917-9F2B-8D19BA39936C}" srcOrd="4" destOrd="0" parTransId="{40CF5727-3609-46EA-8894-9CAD065D327D}" sibTransId="{E708D70E-43E4-479C-906F-8BF918835567}"/>
    <dgm:cxn modelId="{D02FB751-7657-44D1-814B-E4B1FBD8D199}" type="presOf" srcId="{6F71570C-8231-4FB6-B274-FD780B553083}" destId="{332320DD-2840-4702-81CD-35DF54BE1569}" srcOrd="0" destOrd="0" presId="urn:microsoft.com/office/officeart/2008/layout/LinedList"/>
    <dgm:cxn modelId="{2C34DF52-3678-464C-BD46-43CBF7CE463B}" type="presOf" srcId="{16389DED-A90C-4917-9F2B-8D19BA39936C}" destId="{06E7A744-B59E-46FC-BFEF-7E793738CD59}" srcOrd="0" destOrd="0" presId="urn:microsoft.com/office/officeart/2008/layout/LinedList"/>
    <dgm:cxn modelId="{19EE6E73-C146-4408-B3AE-E70163AB5C9A}" srcId="{A3346F2A-6B41-4D26-9D8C-BF9AB0F84258}" destId="{9ADD7A34-CD1E-4F11-B1AD-B33874BA6929}" srcOrd="7" destOrd="0" parTransId="{1D11D8A2-4C79-427F-94C0-A2C6DFBED1A4}" sibTransId="{29D747AB-6895-4A27-875D-C272E0368645}"/>
    <dgm:cxn modelId="{A2722675-804C-4183-858C-D9093835369B}" type="presOf" srcId="{DCAA7F81-7A4A-45BC-9F54-FD1AAA58522F}" destId="{7B5AFA43-6608-4413-8A32-ADE7DA82357F}" srcOrd="0" destOrd="0" presId="urn:microsoft.com/office/officeart/2008/layout/LinedList"/>
    <dgm:cxn modelId="{80651576-76A8-4547-9E69-22F8BA1CF3DE}" type="presOf" srcId="{A6AFAAC5-0F61-4BCD-8F48-B04C90BD4873}" destId="{CFC3510F-D831-4C7F-B675-1C8DC1883359}" srcOrd="0" destOrd="0" presId="urn:microsoft.com/office/officeart/2008/layout/LinedList"/>
    <dgm:cxn modelId="{7BCAF676-4097-4274-A04C-F3DB4D7784FD}" srcId="{A3346F2A-6B41-4D26-9D8C-BF9AB0F84258}" destId="{02DD4FE8-9C52-4396-9171-E7161D043B92}" srcOrd="6" destOrd="0" parTransId="{570911F3-67C5-4545-9051-49EA8315D9D9}" sibTransId="{895830C1-7A62-4E57-BB9E-DC12483BD5AC}"/>
    <dgm:cxn modelId="{EB9E6A7C-D679-4829-9406-7493DE56038C}" type="presOf" srcId="{BF0703DB-812F-461D-8634-8CFE48CEE7FE}" destId="{A5B0B5ED-0F17-4275-A36F-5E706110E714}" srcOrd="0" destOrd="0" presId="urn:microsoft.com/office/officeart/2008/layout/LinedList"/>
    <dgm:cxn modelId="{3647D97C-7FF3-4ED8-8FF3-32361242DA41}" srcId="{A3346F2A-6B41-4D26-9D8C-BF9AB0F84258}" destId="{ED978E64-92EA-4D70-95E8-66C6BBD6AEC8}" srcOrd="0" destOrd="0" parTransId="{F0B33E90-721D-4ECE-9F46-A8660AEB280D}" sibTransId="{0EF05D5A-EC02-406B-8BDA-F7969D35C77D}"/>
    <dgm:cxn modelId="{92875C89-E1E4-4687-B817-B423723452AA}" type="presOf" srcId="{BF5E7D8F-19BB-4542-8D88-72425FEECF0F}" destId="{6B2BE692-F5A3-43D2-A8FA-60B37175DAC3}" srcOrd="0" destOrd="0" presId="urn:microsoft.com/office/officeart/2008/layout/LinedList"/>
    <dgm:cxn modelId="{697DE092-87A4-455A-910D-6C68BA478518}" type="presOf" srcId="{ED978E64-92EA-4D70-95E8-66C6BBD6AEC8}" destId="{40D13928-E0D9-4F6E-9A4F-293DA3BC82B2}" srcOrd="0" destOrd="0" presId="urn:microsoft.com/office/officeart/2008/layout/LinedList"/>
    <dgm:cxn modelId="{C09A7FB8-C073-4C2C-BE64-3C72F73B0F3A}" srcId="{A3346F2A-6B41-4D26-9D8C-BF9AB0F84258}" destId="{BF0703DB-812F-461D-8634-8CFE48CEE7FE}" srcOrd="3" destOrd="0" parTransId="{2E3D1190-617F-4C01-B957-DD322E465B4B}" sibTransId="{67008A5D-2A86-41A8-8A52-A5543DFA8EB7}"/>
    <dgm:cxn modelId="{BF6E73CA-83F0-4016-B7FE-DABFFC677031}" srcId="{A3346F2A-6B41-4D26-9D8C-BF9AB0F84258}" destId="{4323150C-0CE6-4098-910F-A096FF54DC08}" srcOrd="8" destOrd="0" parTransId="{75911986-24E6-41CA-B205-27CFE3159327}" sibTransId="{005D8663-6ABB-4C2A-8C2E-764D29EA4A2D}"/>
    <dgm:cxn modelId="{ECE83FDE-3849-4DFF-A19F-A612C4A13D07}" type="presOf" srcId="{4323150C-0CE6-4098-910F-A096FF54DC08}" destId="{9C8850F1-6890-4F85-A918-039B9B288405}" srcOrd="0" destOrd="0" presId="urn:microsoft.com/office/officeart/2008/layout/LinedList"/>
    <dgm:cxn modelId="{9C46E1E1-FF66-4189-B3B3-5B2A5CE57D3F}" srcId="{A3346F2A-6B41-4D26-9D8C-BF9AB0F84258}" destId="{BF5E7D8F-19BB-4542-8D88-72425FEECF0F}" srcOrd="9" destOrd="0" parTransId="{69C84777-ED5B-45A3-8ECC-3AD1AAADC4DA}" sibTransId="{BF17E8B6-BA19-4428-B812-4A8D9AE84449}"/>
    <dgm:cxn modelId="{9B36C0ED-2736-4BB4-AE0D-6404875D1570}" type="presOf" srcId="{02DD4FE8-9C52-4396-9171-E7161D043B92}" destId="{E5E6BEB4-A668-40D8-8E92-B39DC79612DB}" srcOrd="0" destOrd="0" presId="urn:microsoft.com/office/officeart/2008/layout/LinedList"/>
    <dgm:cxn modelId="{93D3CCF3-A97B-412F-9746-35252D33654A}" srcId="{A3346F2A-6B41-4D26-9D8C-BF9AB0F84258}" destId="{6F71570C-8231-4FB6-B274-FD780B553083}" srcOrd="1" destOrd="0" parTransId="{F43B0D95-136F-4AF3-B426-02F85C2E4B08}" sibTransId="{15BDE4D9-2368-4CB9-BB42-D943F00B35AE}"/>
    <dgm:cxn modelId="{DD1826F7-1190-4D26-8A30-B203C36290DE}" type="presOf" srcId="{9ADD7A34-CD1E-4F11-B1AD-B33874BA6929}" destId="{F7D05D73-2D05-4ADC-92FE-0293EC574968}" srcOrd="0" destOrd="0" presId="urn:microsoft.com/office/officeart/2008/layout/LinedList"/>
    <dgm:cxn modelId="{A8A1ED9C-DA93-4ECC-B196-D6BC7BC730B2}" type="presParOf" srcId="{3A0F63FD-BF81-4AAB-B8C6-451520F513D1}" destId="{06AEAAC0-3D2A-4565-A036-B5F90A41D9A0}" srcOrd="0" destOrd="0" presId="urn:microsoft.com/office/officeart/2008/layout/LinedList"/>
    <dgm:cxn modelId="{592C79AD-BC83-4678-A7FC-DA5D6D749584}" type="presParOf" srcId="{3A0F63FD-BF81-4AAB-B8C6-451520F513D1}" destId="{29F170A0-E862-412F-9246-A2D0F642AFFA}" srcOrd="1" destOrd="0" presId="urn:microsoft.com/office/officeart/2008/layout/LinedList"/>
    <dgm:cxn modelId="{FB0ACCD8-9432-40D6-95AA-6D1E46A0356D}" type="presParOf" srcId="{29F170A0-E862-412F-9246-A2D0F642AFFA}" destId="{40D13928-E0D9-4F6E-9A4F-293DA3BC82B2}" srcOrd="0" destOrd="0" presId="urn:microsoft.com/office/officeart/2008/layout/LinedList"/>
    <dgm:cxn modelId="{07BD1C14-907E-4807-ACBB-3B302EB36422}" type="presParOf" srcId="{29F170A0-E862-412F-9246-A2D0F642AFFA}" destId="{D82D59A1-A836-487D-A05F-1EE4FF266256}" srcOrd="1" destOrd="0" presId="urn:microsoft.com/office/officeart/2008/layout/LinedList"/>
    <dgm:cxn modelId="{F7450433-B802-4D5B-87FE-590052407276}" type="presParOf" srcId="{3A0F63FD-BF81-4AAB-B8C6-451520F513D1}" destId="{B8BB2F39-FF19-4A0A-A5DD-774A6840C55C}" srcOrd="2" destOrd="0" presId="urn:microsoft.com/office/officeart/2008/layout/LinedList"/>
    <dgm:cxn modelId="{27528C44-80D2-4E22-AACA-0F7BEDA7ACC5}" type="presParOf" srcId="{3A0F63FD-BF81-4AAB-B8C6-451520F513D1}" destId="{72116528-10D2-4BDE-B8C3-E62A7232BDBD}" srcOrd="3" destOrd="0" presId="urn:microsoft.com/office/officeart/2008/layout/LinedList"/>
    <dgm:cxn modelId="{70A500E1-900C-47E3-A2AD-69C97C89BFBA}" type="presParOf" srcId="{72116528-10D2-4BDE-B8C3-E62A7232BDBD}" destId="{332320DD-2840-4702-81CD-35DF54BE1569}" srcOrd="0" destOrd="0" presId="urn:microsoft.com/office/officeart/2008/layout/LinedList"/>
    <dgm:cxn modelId="{A9FCF46E-E5CE-4847-B028-060026DD2A91}" type="presParOf" srcId="{72116528-10D2-4BDE-B8C3-E62A7232BDBD}" destId="{99987378-91B8-4568-AE0D-0224EDE7A7F1}" srcOrd="1" destOrd="0" presId="urn:microsoft.com/office/officeart/2008/layout/LinedList"/>
    <dgm:cxn modelId="{83CC6D93-A08B-4599-9136-D3ED2AFCE0EE}" type="presParOf" srcId="{3A0F63FD-BF81-4AAB-B8C6-451520F513D1}" destId="{EC297B5F-5426-4DAD-9AA9-FB66B752B28A}" srcOrd="4" destOrd="0" presId="urn:microsoft.com/office/officeart/2008/layout/LinedList"/>
    <dgm:cxn modelId="{95E588DF-D7AC-4515-8CE0-A5705D9461B8}" type="presParOf" srcId="{3A0F63FD-BF81-4AAB-B8C6-451520F513D1}" destId="{086BC7DD-92F7-41EB-A347-80E5BB28B8F2}" srcOrd="5" destOrd="0" presId="urn:microsoft.com/office/officeart/2008/layout/LinedList"/>
    <dgm:cxn modelId="{4FB4F97D-44D6-44DC-8078-B7BF30FE8F29}" type="presParOf" srcId="{086BC7DD-92F7-41EB-A347-80E5BB28B8F2}" destId="{7B5AFA43-6608-4413-8A32-ADE7DA82357F}" srcOrd="0" destOrd="0" presId="urn:microsoft.com/office/officeart/2008/layout/LinedList"/>
    <dgm:cxn modelId="{9E2AC085-84C7-4E4B-A4B6-33466B2CFAC2}" type="presParOf" srcId="{086BC7DD-92F7-41EB-A347-80E5BB28B8F2}" destId="{55E55996-E430-46B0-BCB9-83C2885988AB}" srcOrd="1" destOrd="0" presId="urn:microsoft.com/office/officeart/2008/layout/LinedList"/>
    <dgm:cxn modelId="{99A7AB6A-8F59-43E8-9746-A7ABE23371D6}" type="presParOf" srcId="{3A0F63FD-BF81-4AAB-B8C6-451520F513D1}" destId="{8DC3B2D2-264D-4202-97C9-C8742BE9785B}" srcOrd="6" destOrd="0" presId="urn:microsoft.com/office/officeart/2008/layout/LinedList"/>
    <dgm:cxn modelId="{22017AD5-3432-4EBF-9733-8BBEE5D18A5D}" type="presParOf" srcId="{3A0F63FD-BF81-4AAB-B8C6-451520F513D1}" destId="{C33D8558-1825-427C-B490-ED80CD2CAAF6}" srcOrd="7" destOrd="0" presId="urn:microsoft.com/office/officeart/2008/layout/LinedList"/>
    <dgm:cxn modelId="{83CBE63D-7363-430E-9A35-D704D5C6C645}" type="presParOf" srcId="{C33D8558-1825-427C-B490-ED80CD2CAAF6}" destId="{A5B0B5ED-0F17-4275-A36F-5E706110E714}" srcOrd="0" destOrd="0" presId="urn:microsoft.com/office/officeart/2008/layout/LinedList"/>
    <dgm:cxn modelId="{BBA5249D-E204-47BA-B9D9-C43A7BECB49D}" type="presParOf" srcId="{C33D8558-1825-427C-B490-ED80CD2CAAF6}" destId="{5C8B995B-0944-438E-AB43-86357FABE84B}" srcOrd="1" destOrd="0" presId="urn:microsoft.com/office/officeart/2008/layout/LinedList"/>
    <dgm:cxn modelId="{933AA1D2-3DA1-4A9F-B6DB-B3453F452AB9}" type="presParOf" srcId="{3A0F63FD-BF81-4AAB-B8C6-451520F513D1}" destId="{B173ED33-44E6-4740-828C-1255B649F3CC}" srcOrd="8" destOrd="0" presId="urn:microsoft.com/office/officeart/2008/layout/LinedList"/>
    <dgm:cxn modelId="{38292937-B06F-451E-9E71-E2AFAB482175}" type="presParOf" srcId="{3A0F63FD-BF81-4AAB-B8C6-451520F513D1}" destId="{78A296FA-70B1-4ED2-9389-F91E53372296}" srcOrd="9" destOrd="0" presId="urn:microsoft.com/office/officeart/2008/layout/LinedList"/>
    <dgm:cxn modelId="{7EB5B4CC-9FD8-4E77-82E0-077B9DD3106F}" type="presParOf" srcId="{78A296FA-70B1-4ED2-9389-F91E53372296}" destId="{06E7A744-B59E-46FC-BFEF-7E793738CD59}" srcOrd="0" destOrd="0" presId="urn:microsoft.com/office/officeart/2008/layout/LinedList"/>
    <dgm:cxn modelId="{CE252C6A-4FD5-4661-BF69-6C82A3ABB9F8}" type="presParOf" srcId="{78A296FA-70B1-4ED2-9389-F91E53372296}" destId="{8675400A-9054-4F49-8377-153A11B701E0}" srcOrd="1" destOrd="0" presId="urn:microsoft.com/office/officeart/2008/layout/LinedList"/>
    <dgm:cxn modelId="{9954ABDD-BCA7-40A3-8332-A97C89611A59}" type="presParOf" srcId="{3A0F63FD-BF81-4AAB-B8C6-451520F513D1}" destId="{BFE62671-6019-40BE-94EF-1C033B8D6366}" srcOrd="10" destOrd="0" presId="urn:microsoft.com/office/officeart/2008/layout/LinedList"/>
    <dgm:cxn modelId="{F964840F-441B-406B-9031-7DF456C250F4}" type="presParOf" srcId="{3A0F63FD-BF81-4AAB-B8C6-451520F513D1}" destId="{03659018-7EB8-401C-9F0B-F2E7681519AB}" srcOrd="11" destOrd="0" presId="urn:microsoft.com/office/officeart/2008/layout/LinedList"/>
    <dgm:cxn modelId="{51FB1F9B-CB3A-404D-8F7D-8EE055BBC7E9}" type="presParOf" srcId="{03659018-7EB8-401C-9F0B-F2E7681519AB}" destId="{CFC3510F-D831-4C7F-B675-1C8DC1883359}" srcOrd="0" destOrd="0" presId="urn:microsoft.com/office/officeart/2008/layout/LinedList"/>
    <dgm:cxn modelId="{10AEF350-BF59-48B6-B9D7-B277B7A556F6}" type="presParOf" srcId="{03659018-7EB8-401C-9F0B-F2E7681519AB}" destId="{CC08EE50-E114-4CA2-A24E-801E153A49D5}" srcOrd="1" destOrd="0" presId="urn:microsoft.com/office/officeart/2008/layout/LinedList"/>
    <dgm:cxn modelId="{AB1E3F9D-4145-46C0-9548-D8914531F946}" type="presParOf" srcId="{3A0F63FD-BF81-4AAB-B8C6-451520F513D1}" destId="{7757BF93-73EB-4805-9850-23CA4308B737}" srcOrd="12" destOrd="0" presId="urn:microsoft.com/office/officeart/2008/layout/LinedList"/>
    <dgm:cxn modelId="{9B17832F-A672-4281-8920-0D9BFA068B08}" type="presParOf" srcId="{3A0F63FD-BF81-4AAB-B8C6-451520F513D1}" destId="{E73B9EFE-D51D-42F7-B1A6-AEDF2F0CA93B}" srcOrd="13" destOrd="0" presId="urn:microsoft.com/office/officeart/2008/layout/LinedList"/>
    <dgm:cxn modelId="{EDD2A0CA-6319-4771-B722-DAA243BEBA86}" type="presParOf" srcId="{E73B9EFE-D51D-42F7-B1A6-AEDF2F0CA93B}" destId="{E5E6BEB4-A668-40D8-8E92-B39DC79612DB}" srcOrd="0" destOrd="0" presId="urn:microsoft.com/office/officeart/2008/layout/LinedList"/>
    <dgm:cxn modelId="{2E815DF4-1DFE-4D6B-AD17-F043C81B4679}" type="presParOf" srcId="{E73B9EFE-D51D-42F7-B1A6-AEDF2F0CA93B}" destId="{FA82794A-7211-44F6-93C7-5E44DE5A12C5}" srcOrd="1" destOrd="0" presId="urn:microsoft.com/office/officeart/2008/layout/LinedList"/>
    <dgm:cxn modelId="{3498E1AB-3519-4DE1-A40D-52B53C606EC3}" type="presParOf" srcId="{3A0F63FD-BF81-4AAB-B8C6-451520F513D1}" destId="{A836CD1F-0819-473C-A8E1-735813A11A9C}" srcOrd="14" destOrd="0" presId="urn:microsoft.com/office/officeart/2008/layout/LinedList"/>
    <dgm:cxn modelId="{98B34E0A-8795-4BAE-B044-97141E22165E}" type="presParOf" srcId="{3A0F63FD-BF81-4AAB-B8C6-451520F513D1}" destId="{3CC65E34-864A-40F1-BAA8-223B92FAD34C}" srcOrd="15" destOrd="0" presId="urn:microsoft.com/office/officeart/2008/layout/LinedList"/>
    <dgm:cxn modelId="{211B2BD4-A020-4E01-91D0-C23D88D016B4}" type="presParOf" srcId="{3CC65E34-864A-40F1-BAA8-223B92FAD34C}" destId="{F7D05D73-2D05-4ADC-92FE-0293EC574968}" srcOrd="0" destOrd="0" presId="urn:microsoft.com/office/officeart/2008/layout/LinedList"/>
    <dgm:cxn modelId="{A5793DB4-7687-4F1A-8242-01C4B2D799CD}" type="presParOf" srcId="{3CC65E34-864A-40F1-BAA8-223B92FAD34C}" destId="{1831ADB5-11D4-4B51-80A9-D86131A3ABA7}" srcOrd="1" destOrd="0" presId="urn:microsoft.com/office/officeart/2008/layout/LinedList"/>
    <dgm:cxn modelId="{D4967E63-227B-4596-8570-4FE920347BB2}" type="presParOf" srcId="{3A0F63FD-BF81-4AAB-B8C6-451520F513D1}" destId="{CBA48CF3-5C2B-4C7E-9E7D-7E7910FDE3AE}" srcOrd="16" destOrd="0" presId="urn:microsoft.com/office/officeart/2008/layout/LinedList"/>
    <dgm:cxn modelId="{7DD29165-8F64-4D21-B686-5F26A24171AC}" type="presParOf" srcId="{3A0F63FD-BF81-4AAB-B8C6-451520F513D1}" destId="{043F439C-55FC-4823-9877-D74381835191}" srcOrd="17" destOrd="0" presId="urn:microsoft.com/office/officeart/2008/layout/LinedList"/>
    <dgm:cxn modelId="{A2DE38C7-FBC6-4245-A19F-39F66CA42CA0}" type="presParOf" srcId="{043F439C-55FC-4823-9877-D74381835191}" destId="{9C8850F1-6890-4F85-A918-039B9B288405}" srcOrd="0" destOrd="0" presId="urn:microsoft.com/office/officeart/2008/layout/LinedList"/>
    <dgm:cxn modelId="{E3C6248D-A2FD-43EB-BB7B-5A146668F041}" type="presParOf" srcId="{043F439C-55FC-4823-9877-D74381835191}" destId="{0E690792-D773-4DDD-8E80-FAFAE3777A29}" srcOrd="1" destOrd="0" presId="urn:microsoft.com/office/officeart/2008/layout/LinedList"/>
    <dgm:cxn modelId="{CE81DB15-DCA1-472F-A2AB-55FB925D923E}" type="presParOf" srcId="{3A0F63FD-BF81-4AAB-B8C6-451520F513D1}" destId="{2BC713D8-62C0-491D-AF61-DD68619A355F}" srcOrd="18" destOrd="0" presId="urn:microsoft.com/office/officeart/2008/layout/LinedList"/>
    <dgm:cxn modelId="{286BE6FE-F0DC-426C-8023-D8B1D9D5C813}" type="presParOf" srcId="{3A0F63FD-BF81-4AAB-B8C6-451520F513D1}" destId="{860C17C3-122A-4B26-9079-CC683F44D771}" srcOrd="19" destOrd="0" presId="urn:microsoft.com/office/officeart/2008/layout/LinedList"/>
    <dgm:cxn modelId="{29627DC4-3EFE-4643-9561-1150E4237FC9}" type="presParOf" srcId="{860C17C3-122A-4B26-9079-CC683F44D771}" destId="{6B2BE692-F5A3-43D2-A8FA-60B37175DAC3}" srcOrd="0" destOrd="0" presId="urn:microsoft.com/office/officeart/2008/layout/LinedList"/>
    <dgm:cxn modelId="{EC96D8E0-6052-4593-91BB-EF6291D4EDA5}" type="presParOf" srcId="{860C17C3-122A-4B26-9079-CC683F44D771}" destId="{7B7F71EE-6D15-424E-9165-637BE307AE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71DE5-6A3D-42AE-840C-1AB7D36D69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C403E5-EA12-4837-94BF-93ADD552604A}">
      <dgm:prSet/>
      <dgm:spPr/>
      <dgm:t>
        <a:bodyPr/>
        <a:lstStyle/>
        <a:p>
          <a:r>
            <a:rPr lang="en-US"/>
            <a:t>Global</a:t>
          </a:r>
        </a:p>
      </dgm:t>
    </dgm:pt>
    <dgm:pt modelId="{0DACD33C-FE8D-4311-B100-CC635729AC1F}" type="parTrans" cxnId="{C987D3F0-BA52-41F0-9B67-1898DA2D6022}">
      <dgm:prSet/>
      <dgm:spPr/>
      <dgm:t>
        <a:bodyPr/>
        <a:lstStyle/>
        <a:p>
          <a:endParaRPr lang="en-US"/>
        </a:p>
      </dgm:t>
    </dgm:pt>
    <dgm:pt modelId="{E5F24B7D-5FBD-4352-801C-65AB7DC0E90A}" type="sibTrans" cxnId="{C987D3F0-BA52-41F0-9B67-1898DA2D6022}">
      <dgm:prSet/>
      <dgm:spPr/>
      <dgm:t>
        <a:bodyPr/>
        <a:lstStyle/>
        <a:p>
          <a:endParaRPr lang="en-US"/>
        </a:p>
      </dgm:t>
    </dgm:pt>
    <dgm:pt modelId="{340C5173-41C6-4C51-8DF0-82CAE95051AF}">
      <dgm:prSet/>
      <dgm:spPr/>
      <dgm:t>
        <a:bodyPr/>
        <a:lstStyle/>
        <a:p>
          <a:r>
            <a:rPr lang="en-US"/>
            <a:t>National</a:t>
          </a:r>
        </a:p>
      </dgm:t>
    </dgm:pt>
    <dgm:pt modelId="{F21B4D0C-EB3B-411E-A271-8CEAF1C5FCEB}" type="parTrans" cxnId="{F66C4064-1221-4850-9A39-AEAAABEB9DBE}">
      <dgm:prSet/>
      <dgm:spPr/>
      <dgm:t>
        <a:bodyPr/>
        <a:lstStyle/>
        <a:p>
          <a:endParaRPr lang="en-US"/>
        </a:p>
      </dgm:t>
    </dgm:pt>
    <dgm:pt modelId="{D9510931-2BA8-4A00-9623-9613B9742E85}" type="sibTrans" cxnId="{F66C4064-1221-4850-9A39-AEAAABEB9DBE}">
      <dgm:prSet/>
      <dgm:spPr/>
      <dgm:t>
        <a:bodyPr/>
        <a:lstStyle/>
        <a:p>
          <a:endParaRPr lang="en-US"/>
        </a:p>
      </dgm:t>
    </dgm:pt>
    <dgm:pt modelId="{62611A8D-6C16-42FD-821D-60AEA693A582}">
      <dgm:prSet/>
      <dgm:spPr/>
      <dgm:t>
        <a:bodyPr/>
        <a:lstStyle/>
        <a:p>
          <a:r>
            <a:rPr lang="en-US"/>
            <a:t>Regional/city</a:t>
          </a:r>
        </a:p>
      </dgm:t>
    </dgm:pt>
    <dgm:pt modelId="{9CB449D0-3B19-41BB-86A5-6891A5C54366}" type="parTrans" cxnId="{8F70F8C8-89F1-48A1-87E1-4CB562FDE06E}">
      <dgm:prSet/>
      <dgm:spPr/>
      <dgm:t>
        <a:bodyPr/>
        <a:lstStyle/>
        <a:p>
          <a:endParaRPr lang="en-US"/>
        </a:p>
      </dgm:t>
    </dgm:pt>
    <dgm:pt modelId="{EF23C2B3-631B-4DE3-A360-592A25E274AC}" type="sibTrans" cxnId="{8F70F8C8-89F1-48A1-87E1-4CB562FDE06E}">
      <dgm:prSet/>
      <dgm:spPr/>
      <dgm:t>
        <a:bodyPr/>
        <a:lstStyle/>
        <a:p>
          <a:endParaRPr lang="en-US"/>
        </a:p>
      </dgm:t>
    </dgm:pt>
    <dgm:pt modelId="{53537585-2D5D-4508-99D8-3FDB5DD189E8}">
      <dgm:prSet/>
      <dgm:spPr/>
      <dgm:t>
        <a:bodyPr/>
        <a:lstStyle/>
        <a:p>
          <a:r>
            <a:rPr lang="en-US"/>
            <a:t>Health system/NHS</a:t>
          </a:r>
        </a:p>
      </dgm:t>
    </dgm:pt>
    <dgm:pt modelId="{1FD1B653-28A3-4F1B-8221-44661977D5A4}" type="parTrans" cxnId="{B8FCD3F5-4FAA-4A0F-AF60-6F816F609108}">
      <dgm:prSet/>
      <dgm:spPr/>
      <dgm:t>
        <a:bodyPr/>
        <a:lstStyle/>
        <a:p>
          <a:endParaRPr lang="en-US"/>
        </a:p>
      </dgm:t>
    </dgm:pt>
    <dgm:pt modelId="{4A392189-7614-4BAA-BA64-B242282302B5}" type="sibTrans" cxnId="{B8FCD3F5-4FAA-4A0F-AF60-6F816F609108}">
      <dgm:prSet/>
      <dgm:spPr/>
      <dgm:t>
        <a:bodyPr/>
        <a:lstStyle/>
        <a:p>
          <a:endParaRPr lang="en-US"/>
        </a:p>
      </dgm:t>
    </dgm:pt>
    <dgm:pt modelId="{8733AE9C-B6D4-4D4A-A1E0-0DBDACB431D1}">
      <dgm:prSet/>
      <dgm:spPr/>
      <dgm:t>
        <a:bodyPr/>
        <a:lstStyle/>
        <a:p>
          <a:r>
            <a:rPr lang="en-US"/>
            <a:t>Organisation/members</a:t>
          </a:r>
        </a:p>
      </dgm:t>
    </dgm:pt>
    <dgm:pt modelId="{51C0F63A-D3FA-4C78-B194-A08F584009D8}" type="parTrans" cxnId="{3AC0F69E-1DDA-4455-BF5F-300178258596}">
      <dgm:prSet/>
      <dgm:spPr/>
      <dgm:t>
        <a:bodyPr/>
        <a:lstStyle/>
        <a:p>
          <a:endParaRPr lang="en-US"/>
        </a:p>
      </dgm:t>
    </dgm:pt>
    <dgm:pt modelId="{8996CC8A-9641-47CF-AB9D-09DE5434A7A6}" type="sibTrans" cxnId="{3AC0F69E-1DDA-4455-BF5F-300178258596}">
      <dgm:prSet/>
      <dgm:spPr/>
      <dgm:t>
        <a:bodyPr/>
        <a:lstStyle/>
        <a:p>
          <a:endParaRPr lang="en-US"/>
        </a:p>
      </dgm:t>
    </dgm:pt>
    <dgm:pt modelId="{BB29C92B-F260-424D-9FC6-044AD524D51A}">
      <dgm:prSet/>
      <dgm:spPr/>
      <dgm:t>
        <a:bodyPr/>
        <a:lstStyle/>
        <a:p>
          <a:r>
            <a:rPr lang="en-US"/>
            <a:t>Individual—professional and personal</a:t>
          </a:r>
        </a:p>
      </dgm:t>
    </dgm:pt>
    <dgm:pt modelId="{F3D5E1C7-8072-4C67-9E2C-896F7674250F}" type="parTrans" cxnId="{192CC493-37AC-49FE-9C64-7198BB06AB03}">
      <dgm:prSet/>
      <dgm:spPr/>
      <dgm:t>
        <a:bodyPr/>
        <a:lstStyle/>
        <a:p>
          <a:endParaRPr lang="en-US"/>
        </a:p>
      </dgm:t>
    </dgm:pt>
    <dgm:pt modelId="{B4B06350-2D00-4BAE-839E-5C266C7CA0D0}" type="sibTrans" cxnId="{192CC493-37AC-49FE-9C64-7198BB06AB03}">
      <dgm:prSet/>
      <dgm:spPr/>
      <dgm:t>
        <a:bodyPr/>
        <a:lstStyle/>
        <a:p>
          <a:endParaRPr lang="en-US"/>
        </a:p>
      </dgm:t>
    </dgm:pt>
    <dgm:pt modelId="{0BCAB976-2426-4BE3-99B5-EFA1A0825C6D}" type="pres">
      <dgm:prSet presAssocID="{CFC71DE5-6A3D-42AE-840C-1AB7D36D69FC}" presName="linear" presStyleCnt="0">
        <dgm:presLayoutVars>
          <dgm:animLvl val="lvl"/>
          <dgm:resizeHandles val="exact"/>
        </dgm:presLayoutVars>
      </dgm:prSet>
      <dgm:spPr/>
    </dgm:pt>
    <dgm:pt modelId="{432F6CCB-BF4E-4F70-A04B-BB4F8BBCACA5}" type="pres">
      <dgm:prSet presAssocID="{92C403E5-EA12-4837-94BF-93ADD552604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698CB41-A36E-4ABB-B278-244100A8F3E5}" type="pres">
      <dgm:prSet presAssocID="{E5F24B7D-5FBD-4352-801C-65AB7DC0E90A}" presName="spacer" presStyleCnt="0"/>
      <dgm:spPr/>
    </dgm:pt>
    <dgm:pt modelId="{607F18DC-264D-4038-B214-227CFEE540B0}" type="pres">
      <dgm:prSet presAssocID="{340C5173-41C6-4C51-8DF0-82CAE95051A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B85EF19-E718-4802-97EC-B86BF3E36F95}" type="pres">
      <dgm:prSet presAssocID="{D9510931-2BA8-4A00-9623-9613B9742E85}" presName="spacer" presStyleCnt="0"/>
      <dgm:spPr/>
    </dgm:pt>
    <dgm:pt modelId="{B2B5E1EC-E6AE-4B4D-A3BA-052C39F4C690}" type="pres">
      <dgm:prSet presAssocID="{62611A8D-6C16-42FD-821D-60AEA693A58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7E55EEC-3AC8-49CB-97F4-08ADC6BBE492}" type="pres">
      <dgm:prSet presAssocID="{EF23C2B3-631B-4DE3-A360-592A25E274AC}" presName="spacer" presStyleCnt="0"/>
      <dgm:spPr/>
    </dgm:pt>
    <dgm:pt modelId="{C14345EB-CD2D-464B-8E95-B40EB9530A9A}" type="pres">
      <dgm:prSet presAssocID="{53537585-2D5D-4508-99D8-3FDB5DD189E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D1FFE8D-5166-422F-B89A-D6D773A0EDF3}" type="pres">
      <dgm:prSet presAssocID="{4A392189-7614-4BAA-BA64-B242282302B5}" presName="spacer" presStyleCnt="0"/>
      <dgm:spPr/>
    </dgm:pt>
    <dgm:pt modelId="{FED790BD-14AF-4F41-80D1-0C96B9181494}" type="pres">
      <dgm:prSet presAssocID="{8733AE9C-B6D4-4D4A-A1E0-0DBDACB431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D22C4C7-9EFE-41DF-82A6-B536A27F5C93}" type="pres">
      <dgm:prSet presAssocID="{8996CC8A-9641-47CF-AB9D-09DE5434A7A6}" presName="spacer" presStyleCnt="0"/>
      <dgm:spPr/>
    </dgm:pt>
    <dgm:pt modelId="{4A5065E6-FD21-4A58-987E-9774A1715DBC}" type="pres">
      <dgm:prSet presAssocID="{BB29C92B-F260-424D-9FC6-044AD524D5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149735C-236B-4966-86EF-A7CCC535E3D0}" type="presOf" srcId="{92C403E5-EA12-4837-94BF-93ADD552604A}" destId="{432F6CCB-BF4E-4F70-A04B-BB4F8BBCACA5}" srcOrd="0" destOrd="0" presId="urn:microsoft.com/office/officeart/2005/8/layout/vList2"/>
    <dgm:cxn modelId="{F66C4064-1221-4850-9A39-AEAAABEB9DBE}" srcId="{CFC71DE5-6A3D-42AE-840C-1AB7D36D69FC}" destId="{340C5173-41C6-4C51-8DF0-82CAE95051AF}" srcOrd="1" destOrd="0" parTransId="{F21B4D0C-EB3B-411E-A271-8CEAF1C5FCEB}" sibTransId="{D9510931-2BA8-4A00-9623-9613B9742E85}"/>
    <dgm:cxn modelId="{B5F7C66E-6AAD-4B9A-BDDE-51E1580418DF}" type="presOf" srcId="{CFC71DE5-6A3D-42AE-840C-1AB7D36D69FC}" destId="{0BCAB976-2426-4BE3-99B5-EFA1A0825C6D}" srcOrd="0" destOrd="0" presId="urn:microsoft.com/office/officeart/2005/8/layout/vList2"/>
    <dgm:cxn modelId="{35F44B7E-3916-422A-BA58-C125017DB71A}" type="presOf" srcId="{62611A8D-6C16-42FD-821D-60AEA693A582}" destId="{B2B5E1EC-E6AE-4B4D-A3BA-052C39F4C690}" srcOrd="0" destOrd="0" presId="urn:microsoft.com/office/officeart/2005/8/layout/vList2"/>
    <dgm:cxn modelId="{4BE44D8A-0354-4087-873B-3E770ACB9796}" type="presOf" srcId="{53537585-2D5D-4508-99D8-3FDB5DD189E8}" destId="{C14345EB-CD2D-464B-8E95-B40EB9530A9A}" srcOrd="0" destOrd="0" presId="urn:microsoft.com/office/officeart/2005/8/layout/vList2"/>
    <dgm:cxn modelId="{192CC493-37AC-49FE-9C64-7198BB06AB03}" srcId="{CFC71DE5-6A3D-42AE-840C-1AB7D36D69FC}" destId="{BB29C92B-F260-424D-9FC6-044AD524D51A}" srcOrd="5" destOrd="0" parTransId="{F3D5E1C7-8072-4C67-9E2C-896F7674250F}" sibTransId="{B4B06350-2D00-4BAE-839E-5C266C7CA0D0}"/>
    <dgm:cxn modelId="{3AC0F69E-1DDA-4455-BF5F-300178258596}" srcId="{CFC71DE5-6A3D-42AE-840C-1AB7D36D69FC}" destId="{8733AE9C-B6D4-4D4A-A1E0-0DBDACB431D1}" srcOrd="4" destOrd="0" parTransId="{51C0F63A-D3FA-4C78-B194-A08F584009D8}" sibTransId="{8996CC8A-9641-47CF-AB9D-09DE5434A7A6}"/>
    <dgm:cxn modelId="{26758EC6-1981-4DEA-85D3-D9A9B8BE67CD}" type="presOf" srcId="{340C5173-41C6-4C51-8DF0-82CAE95051AF}" destId="{607F18DC-264D-4038-B214-227CFEE540B0}" srcOrd="0" destOrd="0" presId="urn:microsoft.com/office/officeart/2005/8/layout/vList2"/>
    <dgm:cxn modelId="{8F70F8C8-89F1-48A1-87E1-4CB562FDE06E}" srcId="{CFC71DE5-6A3D-42AE-840C-1AB7D36D69FC}" destId="{62611A8D-6C16-42FD-821D-60AEA693A582}" srcOrd="2" destOrd="0" parTransId="{9CB449D0-3B19-41BB-86A5-6891A5C54366}" sibTransId="{EF23C2B3-631B-4DE3-A360-592A25E274AC}"/>
    <dgm:cxn modelId="{4C53A0D2-9915-4B9E-86F0-8537CC84A203}" type="presOf" srcId="{BB29C92B-F260-424D-9FC6-044AD524D51A}" destId="{4A5065E6-FD21-4A58-987E-9774A1715DBC}" srcOrd="0" destOrd="0" presId="urn:microsoft.com/office/officeart/2005/8/layout/vList2"/>
    <dgm:cxn modelId="{AE19D4E6-E764-48C7-9964-8AF51426C5D2}" type="presOf" srcId="{8733AE9C-B6D4-4D4A-A1E0-0DBDACB431D1}" destId="{FED790BD-14AF-4F41-80D1-0C96B9181494}" srcOrd="0" destOrd="0" presId="urn:microsoft.com/office/officeart/2005/8/layout/vList2"/>
    <dgm:cxn modelId="{C987D3F0-BA52-41F0-9B67-1898DA2D6022}" srcId="{CFC71DE5-6A3D-42AE-840C-1AB7D36D69FC}" destId="{92C403E5-EA12-4837-94BF-93ADD552604A}" srcOrd="0" destOrd="0" parTransId="{0DACD33C-FE8D-4311-B100-CC635729AC1F}" sibTransId="{E5F24B7D-5FBD-4352-801C-65AB7DC0E90A}"/>
    <dgm:cxn modelId="{B8FCD3F5-4FAA-4A0F-AF60-6F816F609108}" srcId="{CFC71DE5-6A3D-42AE-840C-1AB7D36D69FC}" destId="{53537585-2D5D-4508-99D8-3FDB5DD189E8}" srcOrd="3" destOrd="0" parTransId="{1FD1B653-28A3-4F1B-8221-44661977D5A4}" sibTransId="{4A392189-7614-4BAA-BA64-B242282302B5}"/>
    <dgm:cxn modelId="{5678AD61-9E73-4910-905E-B365DD4D85DE}" type="presParOf" srcId="{0BCAB976-2426-4BE3-99B5-EFA1A0825C6D}" destId="{432F6CCB-BF4E-4F70-A04B-BB4F8BBCACA5}" srcOrd="0" destOrd="0" presId="urn:microsoft.com/office/officeart/2005/8/layout/vList2"/>
    <dgm:cxn modelId="{1417E719-BBDF-4A68-8869-603938DBD049}" type="presParOf" srcId="{0BCAB976-2426-4BE3-99B5-EFA1A0825C6D}" destId="{8698CB41-A36E-4ABB-B278-244100A8F3E5}" srcOrd="1" destOrd="0" presId="urn:microsoft.com/office/officeart/2005/8/layout/vList2"/>
    <dgm:cxn modelId="{17E78269-4D89-4BAD-8F62-96EA5A9E43D5}" type="presParOf" srcId="{0BCAB976-2426-4BE3-99B5-EFA1A0825C6D}" destId="{607F18DC-264D-4038-B214-227CFEE540B0}" srcOrd="2" destOrd="0" presId="urn:microsoft.com/office/officeart/2005/8/layout/vList2"/>
    <dgm:cxn modelId="{59C9B542-85AE-4A09-9326-A4A671BB41EA}" type="presParOf" srcId="{0BCAB976-2426-4BE3-99B5-EFA1A0825C6D}" destId="{DB85EF19-E718-4802-97EC-B86BF3E36F95}" srcOrd="3" destOrd="0" presId="urn:microsoft.com/office/officeart/2005/8/layout/vList2"/>
    <dgm:cxn modelId="{3CA0721F-78F4-4F56-AA7A-DF46633A46CE}" type="presParOf" srcId="{0BCAB976-2426-4BE3-99B5-EFA1A0825C6D}" destId="{B2B5E1EC-E6AE-4B4D-A3BA-052C39F4C690}" srcOrd="4" destOrd="0" presId="urn:microsoft.com/office/officeart/2005/8/layout/vList2"/>
    <dgm:cxn modelId="{341D2AAA-4625-4395-BB70-64CA447C6C49}" type="presParOf" srcId="{0BCAB976-2426-4BE3-99B5-EFA1A0825C6D}" destId="{97E55EEC-3AC8-49CB-97F4-08ADC6BBE492}" srcOrd="5" destOrd="0" presId="urn:microsoft.com/office/officeart/2005/8/layout/vList2"/>
    <dgm:cxn modelId="{FC8A3D25-0275-4111-A9BE-CD1C75D818FF}" type="presParOf" srcId="{0BCAB976-2426-4BE3-99B5-EFA1A0825C6D}" destId="{C14345EB-CD2D-464B-8E95-B40EB9530A9A}" srcOrd="6" destOrd="0" presId="urn:microsoft.com/office/officeart/2005/8/layout/vList2"/>
    <dgm:cxn modelId="{7C5C1B16-9831-4A93-8964-2D0FAF5ED9BD}" type="presParOf" srcId="{0BCAB976-2426-4BE3-99B5-EFA1A0825C6D}" destId="{AD1FFE8D-5166-422F-B89A-D6D773A0EDF3}" srcOrd="7" destOrd="0" presId="urn:microsoft.com/office/officeart/2005/8/layout/vList2"/>
    <dgm:cxn modelId="{DDB52B78-1D5E-45D6-8C95-BD083D190A9B}" type="presParOf" srcId="{0BCAB976-2426-4BE3-99B5-EFA1A0825C6D}" destId="{FED790BD-14AF-4F41-80D1-0C96B9181494}" srcOrd="8" destOrd="0" presId="urn:microsoft.com/office/officeart/2005/8/layout/vList2"/>
    <dgm:cxn modelId="{A646C16E-14B8-4795-B0B8-210DB2B209DA}" type="presParOf" srcId="{0BCAB976-2426-4BE3-99B5-EFA1A0825C6D}" destId="{CD22C4C7-9EFE-41DF-82A6-B536A27F5C93}" srcOrd="9" destOrd="0" presId="urn:microsoft.com/office/officeart/2005/8/layout/vList2"/>
    <dgm:cxn modelId="{1685559F-3FB2-4B16-8CA5-C82215470CDC}" type="presParOf" srcId="{0BCAB976-2426-4BE3-99B5-EFA1A0825C6D}" destId="{4A5065E6-FD21-4A58-987E-9774A1715D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B0D99-1006-4BDE-A64F-513A4FBE37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32ED7F-2E5D-4461-A28C-5B2763E25F77}">
      <dgm:prSet/>
      <dgm:spPr/>
      <dgm:t>
        <a:bodyPr/>
        <a:lstStyle/>
        <a:p>
          <a:r>
            <a:rPr lang="en-GB"/>
            <a:t>Globally, if healthcare were a country it would be the fifth largest emitter on the planet</a:t>
          </a:r>
          <a:endParaRPr lang="en-US"/>
        </a:p>
      </dgm:t>
    </dgm:pt>
    <dgm:pt modelId="{A602B801-1208-4A98-AC43-72E54DB17845}" type="parTrans" cxnId="{44615306-0423-4975-B003-71F84DFFE19F}">
      <dgm:prSet/>
      <dgm:spPr/>
      <dgm:t>
        <a:bodyPr/>
        <a:lstStyle/>
        <a:p>
          <a:endParaRPr lang="en-US"/>
        </a:p>
      </dgm:t>
    </dgm:pt>
    <dgm:pt modelId="{F76F02FD-2CE8-48D0-997D-6E6E35A5A56D}" type="sibTrans" cxnId="{44615306-0423-4975-B003-71F84DFFE19F}">
      <dgm:prSet/>
      <dgm:spPr/>
      <dgm:t>
        <a:bodyPr/>
        <a:lstStyle/>
        <a:p>
          <a:endParaRPr lang="en-US"/>
        </a:p>
      </dgm:t>
    </dgm:pt>
    <dgm:pt modelId="{3DEC2215-C175-4780-8462-F75F9D1ABA38}">
      <dgm:prSet/>
      <dgm:spPr/>
      <dgm:t>
        <a:bodyPr/>
        <a:lstStyle/>
        <a:p>
          <a:r>
            <a:rPr lang="en-US" dirty="0"/>
            <a:t>Health care emits more greenhouse gases than aviation and shipping combined</a:t>
          </a:r>
        </a:p>
      </dgm:t>
    </dgm:pt>
    <dgm:pt modelId="{8253768C-3592-4A42-A533-C89BB58F36AA}" type="parTrans" cxnId="{24543D08-B809-40F4-B1BF-B26ECEFB4986}">
      <dgm:prSet/>
      <dgm:spPr/>
      <dgm:t>
        <a:bodyPr/>
        <a:lstStyle/>
        <a:p>
          <a:endParaRPr lang="en-US"/>
        </a:p>
      </dgm:t>
    </dgm:pt>
    <dgm:pt modelId="{FF02E965-61A7-494D-B551-52848C053187}" type="sibTrans" cxnId="{24543D08-B809-40F4-B1BF-B26ECEFB4986}">
      <dgm:prSet/>
      <dgm:spPr/>
      <dgm:t>
        <a:bodyPr/>
        <a:lstStyle/>
        <a:p>
          <a:endParaRPr lang="en-US"/>
        </a:p>
      </dgm:t>
    </dgm:pt>
    <dgm:pt modelId="{EC840DB8-629A-4D94-9A19-14CF55AAB9BB}">
      <dgm:prSet/>
      <dgm:spPr/>
      <dgm:t>
        <a:bodyPr/>
        <a:lstStyle/>
        <a:p>
          <a:r>
            <a:rPr lang="en-GB"/>
            <a:t>NHS accounts for 5% of UK carbon emissions</a:t>
          </a:r>
          <a:endParaRPr lang="en-US"/>
        </a:p>
      </dgm:t>
    </dgm:pt>
    <dgm:pt modelId="{B59F8189-9096-4452-BEBB-9FE217572CC7}" type="parTrans" cxnId="{5E80551C-7A39-49FC-8EEB-BFD30BA96C29}">
      <dgm:prSet/>
      <dgm:spPr/>
      <dgm:t>
        <a:bodyPr/>
        <a:lstStyle/>
        <a:p>
          <a:endParaRPr lang="en-US"/>
        </a:p>
      </dgm:t>
    </dgm:pt>
    <dgm:pt modelId="{03A67055-8607-46C2-B750-1729BED40879}" type="sibTrans" cxnId="{5E80551C-7A39-49FC-8EEB-BFD30BA96C29}">
      <dgm:prSet/>
      <dgm:spPr/>
      <dgm:t>
        <a:bodyPr/>
        <a:lstStyle/>
        <a:p>
          <a:endParaRPr lang="en-US"/>
        </a:p>
      </dgm:t>
    </dgm:pt>
    <dgm:pt modelId="{58D9AFB5-07D7-4515-BA52-66A6898FC21B}">
      <dgm:prSet/>
      <dgm:spPr/>
      <dgm:t>
        <a:bodyPr/>
        <a:lstStyle/>
        <a:p>
          <a:r>
            <a:rPr lang="en-GB"/>
            <a:t>One in 20 vehicles on the road in the UK is related to the NHS</a:t>
          </a:r>
          <a:endParaRPr lang="en-US"/>
        </a:p>
      </dgm:t>
    </dgm:pt>
    <dgm:pt modelId="{9CE0F161-E683-40E1-A4A7-6EAF332ED487}" type="parTrans" cxnId="{E691E26B-CBF7-487B-9386-4F163CE3120D}">
      <dgm:prSet/>
      <dgm:spPr/>
      <dgm:t>
        <a:bodyPr/>
        <a:lstStyle/>
        <a:p>
          <a:endParaRPr lang="en-US"/>
        </a:p>
      </dgm:t>
    </dgm:pt>
    <dgm:pt modelId="{053BFCBB-C24E-4D54-A282-E8C9AF712A01}" type="sibTrans" cxnId="{E691E26B-CBF7-487B-9386-4F163CE3120D}">
      <dgm:prSet/>
      <dgm:spPr/>
      <dgm:t>
        <a:bodyPr/>
        <a:lstStyle/>
        <a:p>
          <a:endParaRPr lang="en-US"/>
        </a:p>
      </dgm:t>
    </dgm:pt>
    <dgm:pt modelId="{9BDA07F8-A756-4ABA-A6C6-DFA7A3AE62F7}" type="pres">
      <dgm:prSet presAssocID="{CBEB0D99-1006-4BDE-A64F-513A4FBE3724}" presName="linear" presStyleCnt="0">
        <dgm:presLayoutVars>
          <dgm:animLvl val="lvl"/>
          <dgm:resizeHandles val="exact"/>
        </dgm:presLayoutVars>
      </dgm:prSet>
      <dgm:spPr/>
    </dgm:pt>
    <dgm:pt modelId="{5F087AD0-488F-4146-ABCF-E7D5277F4C7C}" type="pres">
      <dgm:prSet presAssocID="{6532ED7F-2E5D-4461-A28C-5B2763E25F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400197-78AB-429A-A87F-685AF957FEE1}" type="pres">
      <dgm:prSet presAssocID="{F76F02FD-2CE8-48D0-997D-6E6E35A5A56D}" presName="spacer" presStyleCnt="0"/>
      <dgm:spPr/>
    </dgm:pt>
    <dgm:pt modelId="{F573071E-E6E0-40DC-AC11-6CCEB23215F9}" type="pres">
      <dgm:prSet presAssocID="{3DEC2215-C175-4780-8462-F75F9D1ABA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44C88F-2D4B-49E5-8A98-EFC5F0680EA8}" type="pres">
      <dgm:prSet presAssocID="{FF02E965-61A7-494D-B551-52848C053187}" presName="spacer" presStyleCnt="0"/>
      <dgm:spPr/>
    </dgm:pt>
    <dgm:pt modelId="{AEF900DC-0364-48C0-840E-62C0A0B53D5C}" type="pres">
      <dgm:prSet presAssocID="{EC840DB8-629A-4D94-9A19-14CF55AAB9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798C98-760D-455D-AA2C-D0DF1FE83580}" type="pres">
      <dgm:prSet presAssocID="{03A67055-8607-46C2-B750-1729BED40879}" presName="spacer" presStyleCnt="0"/>
      <dgm:spPr/>
    </dgm:pt>
    <dgm:pt modelId="{A892CF6C-9E33-4B36-9A1E-2D4D3640E5A2}" type="pres">
      <dgm:prSet presAssocID="{58D9AFB5-07D7-4515-BA52-66A6898FC2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615306-0423-4975-B003-71F84DFFE19F}" srcId="{CBEB0D99-1006-4BDE-A64F-513A4FBE3724}" destId="{6532ED7F-2E5D-4461-A28C-5B2763E25F77}" srcOrd="0" destOrd="0" parTransId="{A602B801-1208-4A98-AC43-72E54DB17845}" sibTransId="{F76F02FD-2CE8-48D0-997D-6E6E35A5A56D}"/>
    <dgm:cxn modelId="{24543D08-B809-40F4-B1BF-B26ECEFB4986}" srcId="{CBEB0D99-1006-4BDE-A64F-513A4FBE3724}" destId="{3DEC2215-C175-4780-8462-F75F9D1ABA38}" srcOrd="1" destOrd="0" parTransId="{8253768C-3592-4A42-A533-C89BB58F36AA}" sibTransId="{FF02E965-61A7-494D-B551-52848C053187}"/>
    <dgm:cxn modelId="{5E80551C-7A39-49FC-8EEB-BFD30BA96C29}" srcId="{CBEB0D99-1006-4BDE-A64F-513A4FBE3724}" destId="{EC840DB8-629A-4D94-9A19-14CF55AAB9BB}" srcOrd="2" destOrd="0" parTransId="{B59F8189-9096-4452-BEBB-9FE217572CC7}" sibTransId="{03A67055-8607-46C2-B750-1729BED40879}"/>
    <dgm:cxn modelId="{67497E45-D54B-4FD7-8F15-D6C988AE9E1B}" type="presOf" srcId="{CBEB0D99-1006-4BDE-A64F-513A4FBE3724}" destId="{9BDA07F8-A756-4ABA-A6C6-DFA7A3AE62F7}" srcOrd="0" destOrd="0" presId="urn:microsoft.com/office/officeart/2005/8/layout/vList2"/>
    <dgm:cxn modelId="{E691E26B-CBF7-487B-9386-4F163CE3120D}" srcId="{CBEB0D99-1006-4BDE-A64F-513A4FBE3724}" destId="{58D9AFB5-07D7-4515-BA52-66A6898FC21B}" srcOrd="3" destOrd="0" parTransId="{9CE0F161-E683-40E1-A4A7-6EAF332ED487}" sibTransId="{053BFCBB-C24E-4D54-A282-E8C9AF712A01}"/>
    <dgm:cxn modelId="{69652DBC-1818-4B3E-88BB-14F9C43C93F2}" type="presOf" srcId="{6532ED7F-2E5D-4461-A28C-5B2763E25F77}" destId="{5F087AD0-488F-4146-ABCF-E7D5277F4C7C}" srcOrd="0" destOrd="0" presId="urn:microsoft.com/office/officeart/2005/8/layout/vList2"/>
    <dgm:cxn modelId="{0C5492C5-4EA1-4A60-9B7B-47FCCF9F4472}" type="presOf" srcId="{EC840DB8-629A-4D94-9A19-14CF55AAB9BB}" destId="{AEF900DC-0364-48C0-840E-62C0A0B53D5C}" srcOrd="0" destOrd="0" presId="urn:microsoft.com/office/officeart/2005/8/layout/vList2"/>
    <dgm:cxn modelId="{C5EA22DD-091B-4605-A724-98C870B68BE5}" type="presOf" srcId="{3DEC2215-C175-4780-8462-F75F9D1ABA38}" destId="{F573071E-E6E0-40DC-AC11-6CCEB23215F9}" srcOrd="0" destOrd="0" presId="urn:microsoft.com/office/officeart/2005/8/layout/vList2"/>
    <dgm:cxn modelId="{3DEF4EE6-C634-4224-B631-3A44A006A0DB}" type="presOf" srcId="{58D9AFB5-07D7-4515-BA52-66A6898FC21B}" destId="{A892CF6C-9E33-4B36-9A1E-2D4D3640E5A2}" srcOrd="0" destOrd="0" presId="urn:microsoft.com/office/officeart/2005/8/layout/vList2"/>
    <dgm:cxn modelId="{7C560656-5760-44A3-AC61-949E8370E2E5}" type="presParOf" srcId="{9BDA07F8-A756-4ABA-A6C6-DFA7A3AE62F7}" destId="{5F087AD0-488F-4146-ABCF-E7D5277F4C7C}" srcOrd="0" destOrd="0" presId="urn:microsoft.com/office/officeart/2005/8/layout/vList2"/>
    <dgm:cxn modelId="{C895A237-DD13-41B1-9349-4831E70F0FBD}" type="presParOf" srcId="{9BDA07F8-A756-4ABA-A6C6-DFA7A3AE62F7}" destId="{8A400197-78AB-429A-A87F-685AF957FEE1}" srcOrd="1" destOrd="0" presId="urn:microsoft.com/office/officeart/2005/8/layout/vList2"/>
    <dgm:cxn modelId="{76E46F3D-BCD8-41AF-AD81-C059FEFCFFF4}" type="presParOf" srcId="{9BDA07F8-A756-4ABA-A6C6-DFA7A3AE62F7}" destId="{F573071E-E6E0-40DC-AC11-6CCEB23215F9}" srcOrd="2" destOrd="0" presId="urn:microsoft.com/office/officeart/2005/8/layout/vList2"/>
    <dgm:cxn modelId="{414DA41B-B761-42E6-8ADB-D496EBFEB29A}" type="presParOf" srcId="{9BDA07F8-A756-4ABA-A6C6-DFA7A3AE62F7}" destId="{D544C88F-2D4B-49E5-8A98-EFC5F0680EA8}" srcOrd="3" destOrd="0" presId="urn:microsoft.com/office/officeart/2005/8/layout/vList2"/>
    <dgm:cxn modelId="{664266EE-D619-4685-9590-EA721CFB7D96}" type="presParOf" srcId="{9BDA07F8-A756-4ABA-A6C6-DFA7A3AE62F7}" destId="{AEF900DC-0364-48C0-840E-62C0A0B53D5C}" srcOrd="4" destOrd="0" presId="urn:microsoft.com/office/officeart/2005/8/layout/vList2"/>
    <dgm:cxn modelId="{2BA9E35C-7DD2-45F6-B584-848301988B2D}" type="presParOf" srcId="{9BDA07F8-A756-4ABA-A6C6-DFA7A3AE62F7}" destId="{BE798C98-760D-455D-AA2C-D0DF1FE83580}" srcOrd="5" destOrd="0" presId="urn:microsoft.com/office/officeart/2005/8/layout/vList2"/>
    <dgm:cxn modelId="{2EA66DD3-EC46-4C9C-9AE2-F89586912AC9}" type="presParOf" srcId="{9BDA07F8-A756-4ABA-A6C6-DFA7A3AE62F7}" destId="{A892CF6C-9E33-4B36-9A1E-2D4D3640E5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92C3C-1DF9-AC48-8634-7B9C2C427F49}" type="doc">
      <dgm:prSet loTypeId="urn:microsoft.com/office/officeart/2005/8/layout/hierarchy2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715A2B3-6B2D-B04E-ADBD-E640B6BC8B8E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Reduce carbon without reducing health</a:t>
          </a:r>
        </a:p>
      </dgm:t>
    </dgm:pt>
    <dgm:pt modelId="{61131FBF-1DC0-C34B-87A7-63C7CB8DDD58}" type="parTrans" cxnId="{80F14791-F964-C44B-A9E8-4E15546323E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E286438C-846F-E94F-B1F9-AAD044A9AC1A}" type="sibTrans" cxnId="{80F14791-F964-C44B-A9E8-4E15546323E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205C556-9525-F74A-B2B7-657E5A76C630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Reduce activity</a:t>
          </a:r>
        </a:p>
      </dgm:t>
    </dgm:pt>
    <dgm:pt modelId="{7BF20957-0672-CB45-ACB5-9451554324C2}" type="parTrans" cxnId="{69DE15AA-6B9B-1D4C-A71F-1D45B9A1495C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14D52060-1D98-C148-AB8D-62E4BEE27D32}" type="sibTrans" cxnId="{69DE15AA-6B9B-1D4C-A71F-1D45B9A1495C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F52D024-D4E6-1640-9AD6-901073624C25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Prevention</a:t>
          </a:r>
        </a:p>
      </dgm:t>
    </dgm:pt>
    <dgm:pt modelId="{A6873D17-20B5-4946-A26B-A4E3AF0AF047}" type="parTrans" cxnId="{AD37148E-127E-6346-8A99-D24E00D1D81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59E13EE2-25C1-1044-8B32-C910689480F1}" type="sibTrans" cxnId="{AD37148E-127E-6346-8A99-D24E00D1D81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0C92B64-3A01-9941-AC0C-1F8EFCA6058F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Self care</a:t>
          </a:r>
        </a:p>
      </dgm:t>
    </dgm:pt>
    <dgm:pt modelId="{5B120750-4E21-2740-A32E-9C1017D722D6}" type="parTrans" cxnId="{AC98BDDB-6E35-9D42-BB3E-902CA3B9C64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BBA7A3F-7F6B-1B4A-AFFB-80111C61EADF}" type="sibTrans" cxnId="{AC98BDDB-6E35-9D42-BB3E-902CA3B9C64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A264998-E0F3-3747-AB26-37C36580E0A6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Reduce carbon intensity</a:t>
          </a:r>
        </a:p>
      </dgm:t>
    </dgm:pt>
    <dgm:pt modelId="{C182CE1E-EA46-EC4F-9EC0-2DD48EB01CCF}" type="parTrans" cxnId="{54F7CA59-A4B5-514B-887C-77FD287D9CD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F90F977-00AD-FE4F-B568-5E345FCC1665}" type="sibTrans" cxnId="{54F7CA59-A4B5-514B-887C-77FD287D9CD5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ED82BE3-9AB5-2641-BFC3-5474E4257439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Low carbon alternatives</a:t>
          </a:r>
        </a:p>
      </dgm:t>
    </dgm:pt>
    <dgm:pt modelId="{35625F34-B073-114B-8982-EFBC2D84583D}" type="parTrans" cxnId="{24ED3CA6-3AFC-3940-9555-2184D4CA01C2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BFDC81E-657E-B24C-9654-B8679BCCAA17}" type="sibTrans" cxnId="{24ED3CA6-3AFC-3940-9555-2184D4CA01C2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5786874-C1B1-174D-B6CC-27EA1733B917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Lean pathways </a:t>
          </a:r>
        </a:p>
      </dgm:t>
    </dgm:pt>
    <dgm:pt modelId="{D26DAC2C-90FE-8D4F-930D-B1C63A98D86F}" type="parTrans" cxnId="{54C93E9E-B165-E041-8B90-3E47F0B033C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CE0DBFC-9A7E-C245-901A-0802D32FCCAB}" type="sibTrans" cxnId="{54C93E9E-B165-E041-8B90-3E47F0B033C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2250171-489F-0E4C-B7F1-B92EFD908C05}">
      <dgm:prSet phldrT="[Text]"/>
      <dgm:spPr/>
      <dgm:t>
        <a:bodyPr/>
        <a:lstStyle/>
        <a:p>
          <a:r>
            <a:rPr lang="en-US" dirty="0">
              <a:latin typeface="Calibri"/>
              <a:cs typeface="Calibri"/>
            </a:rPr>
            <a:t>Sustainable estates</a:t>
          </a:r>
        </a:p>
      </dgm:t>
    </dgm:pt>
    <dgm:pt modelId="{0FB38705-88D4-1044-9F07-27E36A8844C1}" type="parTrans" cxnId="{F72BAC02-410D-7E4A-AAB0-E2877A4A305B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879E37E-4CAD-4541-9558-7A581548F705}" type="sibTrans" cxnId="{F72BAC02-410D-7E4A-AAB0-E2877A4A305B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E558397-CC6A-C644-AB82-EDFE742DD92B}" type="pres">
      <dgm:prSet presAssocID="{9F892C3C-1DF9-AC48-8634-7B9C2C427F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873D24A-ADB9-D042-A291-7CAC4B119009}" type="pres">
      <dgm:prSet presAssocID="{6715A2B3-6B2D-B04E-ADBD-E640B6BC8B8E}" presName="root1" presStyleCnt="0"/>
      <dgm:spPr/>
    </dgm:pt>
    <dgm:pt modelId="{F04B9699-ACB0-FE47-A6DA-3351A35138C7}" type="pres">
      <dgm:prSet presAssocID="{6715A2B3-6B2D-B04E-ADBD-E640B6BC8B8E}" presName="LevelOneTextNode" presStyleLbl="node0" presStyleIdx="0" presStyleCnt="1">
        <dgm:presLayoutVars>
          <dgm:chPref val="3"/>
        </dgm:presLayoutVars>
      </dgm:prSet>
      <dgm:spPr/>
    </dgm:pt>
    <dgm:pt modelId="{D38766F4-23A5-B74B-BDFE-BE77FC012984}" type="pres">
      <dgm:prSet presAssocID="{6715A2B3-6B2D-B04E-ADBD-E640B6BC8B8E}" presName="level2hierChild" presStyleCnt="0"/>
      <dgm:spPr/>
    </dgm:pt>
    <dgm:pt modelId="{7818B5FB-98B1-EC47-AB6C-3F04FF8F5F8A}" type="pres">
      <dgm:prSet presAssocID="{7BF20957-0672-CB45-ACB5-9451554324C2}" presName="conn2-1" presStyleLbl="parChTrans1D2" presStyleIdx="0" presStyleCnt="2"/>
      <dgm:spPr/>
    </dgm:pt>
    <dgm:pt modelId="{2E5B62FD-3260-1B46-828D-389C2F7741E4}" type="pres">
      <dgm:prSet presAssocID="{7BF20957-0672-CB45-ACB5-9451554324C2}" presName="connTx" presStyleLbl="parChTrans1D2" presStyleIdx="0" presStyleCnt="2"/>
      <dgm:spPr/>
    </dgm:pt>
    <dgm:pt modelId="{3DA02CE1-5D41-CD4A-A941-5E54A7E7A209}" type="pres">
      <dgm:prSet presAssocID="{A205C556-9525-F74A-B2B7-657E5A76C630}" presName="root2" presStyleCnt="0"/>
      <dgm:spPr/>
    </dgm:pt>
    <dgm:pt modelId="{B5DE997A-29D1-C24F-ABAF-8B412A21CA8B}" type="pres">
      <dgm:prSet presAssocID="{A205C556-9525-F74A-B2B7-657E5A76C630}" presName="LevelTwoTextNode" presStyleLbl="node2" presStyleIdx="0" presStyleCnt="2">
        <dgm:presLayoutVars>
          <dgm:chPref val="3"/>
        </dgm:presLayoutVars>
      </dgm:prSet>
      <dgm:spPr/>
    </dgm:pt>
    <dgm:pt modelId="{A5F37652-C51A-9344-8820-CA112B9DA015}" type="pres">
      <dgm:prSet presAssocID="{A205C556-9525-F74A-B2B7-657E5A76C630}" presName="level3hierChild" presStyleCnt="0"/>
      <dgm:spPr/>
    </dgm:pt>
    <dgm:pt modelId="{3FDB81BD-0E77-F441-98B4-0134F94FD21C}" type="pres">
      <dgm:prSet presAssocID="{A6873D17-20B5-4946-A26B-A4E3AF0AF047}" presName="conn2-1" presStyleLbl="parChTrans1D3" presStyleIdx="0" presStyleCnt="5"/>
      <dgm:spPr/>
    </dgm:pt>
    <dgm:pt modelId="{FEFD297D-CA7B-6A4C-9CEB-01F4C52B4A38}" type="pres">
      <dgm:prSet presAssocID="{A6873D17-20B5-4946-A26B-A4E3AF0AF047}" presName="connTx" presStyleLbl="parChTrans1D3" presStyleIdx="0" presStyleCnt="5"/>
      <dgm:spPr/>
    </dgm:pt>
    <dgm:pt modelId="{CB060D05-F29A-9547-94A9-E1C93CA64565}" type="pres">
      <dgm:prSet presAssocID="{6F52D024-D4E6-1640-9AD6-901073624C25}" presName="root2" presStyleCnt="0"/>
      <dgm:spPr/>
    </dgm:pt>
    <dgm:pt modelId="{A6765925-0C81-B942-955B-7BF243B817EC}" type="pres">
      <dgm:prSet presAssocID="{6F52D024-D4E6-1640-9AD6-901073624C25}" presName="LevelTwoTextNode" presStyleLbl="node3" presStyleIdx="0" presStyleCnt="5">
        <dgm:presLayoutVars>
          <dgm:chPref val="3"/>
        </dgm:presLayoutVars>
      </dgm:prSet>
      <dgm:spPr/>
    </dgm:pt>
    <dgm:pt modelId="{3CA9D43B-D298-3245-8864-C4CD747FA2E9}" type="pres">
      <dgm:prSet presAssocID="{6F52D024-D4E6-1640-9AD6-901073624C25}" presName="level3hierChild" presStyleCnt="0"/>
      <dgm:spPr/>
    </dgm:pt>
    <dgm:pt modelId="{35691641-E892-CE47-841B-209780ABA84F}" type="pres">
      <dgm:prSet presAssocID="{5B120750-4E21-2740-A32E-9C1017D722D6}" presName="conn2-1" presStyleLbl="parChTrans1D3" presStyleIdx="1" presStyleCnt="5"/>
      <dgm:spPr/>
    </dgm:pt>
    <dgm:pt modelId="{B1B22EE1-C708-F443-B1E3-3310996D83C9}" type="pres">
      <dgm:prSet presAssocID="{5B120750-4E21-2740-A32E-9C1017D722D6}" presName="connTx" presStyleLbl="parChTrans1D3" presStyleIdx="1" presStyleCnt="5"/>
      <dgm:spPr/>
    </dgm:pt>
    <dgm:pt modelId="{4D32365C-B001-9842-A3CE-1CC9D5EA14F8}" type="pres">
      <dgm:prSet presAssocID="{C0C92B64-3A01-9941-AC0C-1F8EFCA6058F}" presName="root2" presStyleCnt="0"/>
      <dgm:spPr/>
    </dgm:pt>
    <dgm:pt modelId="{857D7663-8BC5-B141-8CDB-F1995BD19728}" type="pres">
      <dgm:prSet presAssocID="{C0C92B64-3A01-9941-AC0C-1F8EFCA6058F}" presName="LevelTwoTextNode" presStyleLbl="node3" presStyleIdx="1" presStyleCnt="5">
        <dgm:presLayoutVars>
          <dgm:chPref val="3"/>
        </dgm:presLayoutVars>
      </dgm:prSet>
      <dgm:spPr/>
    </dgm:pt>
    <dgm:pt modelId="{5338B27F-7F5E-004F-9C9F-0720983A1AF9}" type="pres">
      <dgm:prSet presAssocID="{C0C92B64-3A01-9941-AC0C-1F8EFCA6058F}" presName="level3hierChild" presStyleCnt="0"/>
      <dgm:spPr/>
    </dgm:pt>
    <dgm:pt modelId="{5A674C47-7845-F24E-AD2F-0989BC6137B7}" type="pres">
      <dgm:prSet presAssocID="{D26DAC2C-90FE-8D4F-930D-B1C63A98D86F}" presName="conn2-1" presStyleLbl="parChTrans1D3" presStyleIdx="2" presStyleCnt="5"/>
      <dgm:spPr/>
    </dgm:pt>
    <dgm:pt modelId="{3D11B539-03E7-E546-BB63-413730B2C70A}" type="pres">
      <dgm:prSet presAssocID="{D26DAC2C-90FE-8D4F-930D-B1C63A98D86F}" presName="connTx" presStyleLbl="parChTrans1D3" presStyleIdx="2" presStyleCnt="5"/>
      <dgm:spPr/>
    </dgm:pt>
    <dgm:pt modelId="{DF5BCEAE-8618-2C4D-97B7-8B9189EF0CF6}" type="pres">
      <dgm:prSet presAssocID="{C5786874-C1B1-174D-B6CC-27EA1733B917}" presName="root2" presStyleCnt="0"/>
      <dgm:spPr/>
    </dgm:pt>
    <dgm:pt modelId="{C5A8E51A-D778-2C49-821F-A82D7B06C6CB}" type="pres">
      <dgm:prSet presAssocID="{C5786874-C1B1-174D-B6CC-27EA1733B917}" presName="LevelTwoTextNode" presStyleLbl="node3" presStyleIdx="2" presStyleCnt="5">
        <dgm:presLayoutVars>
          <dgm:chPref val="3"/>
        </dgm:presLayoutVars>
      </dgm:prSet>
      <dgm:spPr/>
    </dgm:pt>
    <dgm:pt modelId="{1F513572-F445-3341-BB41-7681B02267C2}" type="pres">
      <dgm:prSet presAssocID="{C5786874-C1B1-174D-B6CC-27EA1733B917}" presName="level3hierChild" presStyleCnt="0"/>
      <dgm:spPr/>
    </dgm:pt>
    <dgm:pt modelId="{FBECE7A7-E057-BC46-B9CE-8250783AE175}" type="pres">
      <dgm:prSet presAssocID="{C182CE1E-EA46-EC4F-9EC0-2DD48EB01CCF}" presName="conn2-1" presStyleLbl="parChTrans1D2" presStyleIdx="1" presStyleCnt="2"/>
      <dgm:spPr/>
    </dgm:pt>
    <dgm:pt modelId="{9C7802BD-F5CD-9244-8244-8734F7A69743}" type="pres">
      <dgm:prSet presAssocID="{C182CE1E-EA46-EC4F-9EC0-2DD48EB01CCF}" presName="connTx" presStyleLbl="parChTrans1D2" presStyleIdx="1" presStyleCnt="2"/>
      <dgm:spPr/>
    </dgm:pt>
    <dgm:pt modelId="{36D04630-1F57-944C-8134-DCD39D9393A0}" type="pres">
      <dgm:prSet presAssocID="{AA264998-E0F3-3747-AB26-37C36580E0A6}" presName="root2" presStyleCnt="0"/>
      <dgm:spPr/>
    </dgm:pt>
    <dgm:pt modelId="{83ACC167-4EAE-244E-8A1F-91C04549E6F7}" type="pres">
      <dgm:prSet presAssocID="{AA264998-E0F3-3747-AB26-37C36580E0A6}" presName="LevelTwoTextNode" presStyleLbl="node2" presStyleIdx="1" presStyleCnt="2">
        <dgm:presLayoutVars>
          <dgm:chPref val="3"/>
        </dgm:presLayoutVars>
      </dgm:prSet>
      <dgm:spPr/>
    </dgm:pt>
    <dgm:pt modelId="{A42A86FD-A777-0F45-A1B3-C0776C031203}" type="pres">
      <dgm:prSet presAssocID="{AA264998-E0F3-3747-AB26-37C36580E0A6}" presName="level3hierChild" presStyleCnt="0"/>
      <dgm:spPr/>
    </dgm:pt>
    <dgm:pt modelId="{6B6CA60C-954D-374A-AF62-5D6ED445DAF0}" type="pres">
      <dgm:prSet presAssocID="{35625F34-B073-114B-8982-EFBC2D84583D}" presName="conn2-1" presStyleLbl="parChTrans1D3" presStyleIdx="3" presStyleCnt="5"/>
      <dgm:spPr/>
    </dgm:pt>
    <dgm:pt modelId="{A8E1AE88-979B-6E49-8A64-18C455D75DE3}" type="pres">
      <dgm:prSet presAssocID="{35625F34-B073-114B-8982-EFBC2D84583D}" presName="connTx" presStyleLbl="parChTrans1D3" presStyleIdx="3" presStyleCnt="5"/>
      <dgm:spPr/>
    </dgm:pt>
    <dgm:pt modelId="{CD19B3A9-3CC4-C440-AE37-F7BB2E35EC48}" type="pres">
      <dgm:prSet presAssocID="{AED82BE3-9AB5-2641-BFC3-5474E4257439}" presName="root2" presStyleCnt="0"/>
      <dgm:spPr/>
    </dgm:pt>
    <dgm:pt modelId="{B7000C97-FD38-144B-B48D-AE8F8102190D}" type="pres">
      <dgm:prSet presAssocID="{AED82BE3-9AB5-2641-BFC3-5474E4257439}" presName="LevelTwoTextNode" presStyleLbl="node3" presStyleIdx="3" presStyleCnt="5">
        <dgm:presLayoutVars>
          <dgm:chPref val="3"/>
        </dgm:presLayoutVars>
      </dgm:prSet>
      <dgm:spPr/>
    </dgm:pt>
    <dgm:pt modelId="{C0C9010C-9957-F340-9A0F-877275F918B0}" type="pres">
      <dgm:prSet presAssocID="{AED82BE3-9AB5-2641-BFC3-5474E4257439}" presName="level3hierChild" presStyleCnt="0"/>
      <dgm:spPr/>
    </dgm:pt>
    <dgm:pt modelId="{3412B044-CDA5-344C-AC01-F006E2B13806}" type="pres">
      <dgm:prSet presAssocID="{0FB38705-88D4-1044-9F07-27E36A8844C1}" presName="conn2-1" presStyleLbl="parChTrans1D3" presStyleIdx="4" presStyleCnt="5"/>
      <dgm:spPr/>
    </dgm:pt>
    <dgm:pt modelId="{53C6043B-B72D-6D40-B6CD-00B19A2586DA}" type="pres">
      <dgm:prSet presAssocID="{0FB38705-88D4-1044-9F07-27E36A8844C1}" presName="connTx" presStyleLbl="parChTrans1D3" presStyleIdx="4" presStyleCnt="5"/>
      <dgm:spPr/>
    </dgm:pt>
    <dgm:pt modelId="{C2AC1660-6DC8-6C45-A522-2394F68146E2}" type="pres">
      <dgm:prSet presAssocID="{92250171-489F-0E4C-B7F1-B92EFD908C05}" presName="root2" presStyleCnt="0"/>
      <dgm:spPr/>
    </dgm:pt>
    <dgm:pt modelId="{09B9CD47-262F-D647-BA6D-AC49A45B33AB}" type="pres">
      <dgm:prSet presAssocID="{92250171-489F-0E4C-B7F1-B92EFD908C05}" presName="LevelTwoTextNode" presStyleLbl="node3" presStyleIdx="4" presStyleCnt="5">
        <dgm:presLayoutVars>
          <dgm:chPref val="3"/>
        </dgm:presLayoutVars>
      </dgm:prSet>
      <dgm:spPr/>
    </dgm:pt>
    <dgm:pt modelId="{70FE8808-9FC4-E946-89BA-66A492902602}" type="pres">
      <dgm:prSet presAssocID="{92250171-489F-0E4C-B7F1-B92EFD908C05}" presName="level3hierChild" presStyleCnt="0"/>
      <dgm:spPr/>
    </dgm:pt>
  </dgm:ptLst>
  <dgm:cxnLst>
    <dgm:cxn modelId="{F72BAC02-410D-7E4A-AAB0-E2877A4A305B}" srcId="{AA264998-E0F3-3747-AB26-37C36580E0A6}" destId="{92250171-489F-0E4C-B7F1-B92EFD908C05}" srcOrd="1" destOrd="0" parTransId="{0FB38705-88D4-1044-9F07-27E36A8844C1}" sibTransId="{8879E37E-4CAD-4541-9558-7A581548F705}"/>
    <dgm:cxn modelId="{A0C3C608-C403-D041-8A2C-0061D4ABE55A}" type="presOf" srcId="{C182CE1E-EA46-EC4F-9EC0-2DD48EB01CCF}" destId="{9C7802BD-F5CD-9244-8244-8734F7A69743}" srcOrd="1" destOrd="0" presId="urn:microsoft.com/office/officeart/2005/8/layout/hierarchy2"/>
    <dgm:cxn modelId="{CF5AA409-E466-6C42-810A-89C066C050DB}" type="presOf" srcId="{6F52D024-D4E6-1640-9AD6-901073624C25}" destId="{A6765925-0C81-B942-955B-7BF243B817EC}" srcOrd="0" destOrd="0" presId="urn:microsoft.com/office/officeart/2005/8/layout/hierarchy2"/>
    <dgm:cxn modelId="{D25E2213-294C-AD4D-9CEA-2C0E91DD0856}" type="presOf" srcId="{0FB38705-88D4-1044-9F07-27E36A8844C1}" destId="{53C6043B-B72D-6D40-B6CD-00B19A2586DA}" srcOrd="1" destOrd="0" presId="urn:microsoft.com/office/officeart/2005/8/layout/hierarchy2"/>
    <dgm:cxn modelId="{555C881E-1251-0B49-99D4-22C0590C3B65}" type="presOf" srcId="{5B120750-4E21-2740-A32E-9C1017D722D6}" destId="{35691641-E892-CE47-841B-209780ABA84F}" srcOrd="0" destOrd="0" presId="urn:microsoft.com/office/officeart/2005/8/layout/hierarchy2"/>
    <dgm:cxn modelId="{802B5F20-697B-E44E-88AF-4F36F1F42788}" type="presOf" srcId="{35625F34-B073-114B-8982-EFBC2D84583D}" destId="{A8E1AE88-979B-6E49-8A64-18C455D75DE3}" srcOrd="1" destOrd="0" presId="urn:microsoft.com/office/officeart/2005/8/layout/hierarchy2"/>
    <dgm:cxn modelId="{2CD0D03C-D152-9C4F-9AAB-48C5EEF51F91}" type="presOf" srcId="{D26DAC2C-90FE-8D4F-930D-B1C63A98D86F}" destId="{5A674C47-7845-F24E-AD2F-0989BC6137B7}" srcOrd="0" destOrd="0" presId="urn:microsoft.com/office/officeart/2005/8/layout/hierarchy2"/>
    <dgm:cxn modelId="{2AA07A5E-2E8B-D14D-92C3-5372BB049180}" type="presOf" srcId="{C182CE1E-EA46-EC4F-9EC0-2DD48EB01CCF}" destId="{FBECE7A7-E057-BC46-B9CE-8250783AE175}" srcOrd="0" destOrd="0" presId="urn:microsoft.com/office/officeart/2005/8/layout/hierarchy2"/>
    <dgm:cxn modelId="{912EAE65-54A5-834F-A3F5-ACBBC2D31A19}" type="presOf" srcId="{A205C556-9525-F74A-B2B7-657E5A76C630}" destId="{B5DE997A-29D1-C24F-ABAF-8B412A21CA8B}" srcOrd="0" destOrd="0" presId="urn:microsoft.com/office/officeart/2005/8/layout/hierarchy2"/>
    <dgm:cxn modelId="{35C00666-2AEB-0E46-828F-27D389B7C6BC}" type="presOf" srcId="{A6873D17-20B5-4946-A26B-A4E3AF0AF047}" destId="{3FDB81BD-0E77-F441-98B4-0134F94FD21C}" srcOrd="0" destOrd="0" presId="urn:microsoft.com/office/officeart/2005/8/layout/hierarchy2"/>
    <dgm:cxn modelId="{F3DA1770-FD2E-644D-B075-A92130FE1549}" type="presOf" srcId="{AA264998-E0F3-3747-AB26-37C36580E0A6}" destId="{83ACC167-4EAE-244E-8A1F-91C04549E6F7}" srcOrd="0" destOrd="0" presId="urn:microsoft.com/office/officeart/2005/8/layout/hierarchy2"/>
    <dgm:cxn modelId="{25403070-232C-734F-B8C8-79F450E1363A}" type="presOf" srcId="{A6873D17-20B5-4946-A26B-A4E3AF0AF047}" destId="{FEFD297D-CA7B-6A4C-9CEB-01F4C52B4A38}" srcOrd="1" destOrd="0" presId="urn:microsoft.com/office/officeart/2005/8/layout/hierarchy2"/>
    <dgm:cxn modelId="{42D4DB51-65EF-504C-A417-95EE5C7C8ED2}" type="presOf" srcId="{AED82BE3-9AB5-2641-BFC3-5474E4257439}" destId="{B7000C97-FD38-144B-B48D-AE8F8102190D}" srcOrd="0" destOrd="0" presId="urn:microsoft.com/office/officeart/2005/8/layout/hierarchy2"/>
    <dgm:cxn modelId="{54F7CA59-A4B5-514B-887C-77FD287D9CD5}" srcId="{6715A2B3-6B2D-B04E-ADBD-E640B6BC8B8E}" destId="{AA264998-E0F3-3747-AB26-37C36580E0A6}" srcOrd="1" destOrd="0" parTransId="{C182CE1E-EA46-EC4F-9EC0-2DD48EB01CCF}" sibTransId="{4F90F977-00AD-FE4F-B568-5E345FCC1665}"/>
    <dgm:cxn modelId="{AD37148E-127E-6346-8A99-D24E00D1D81F}" srcId="{A205C556-9525-F74A-B2B7-657E5A76C630}" destId="{6F52D024-D4E6-1640-9AD6-901073624C25}" srcOrd="0" destOrd="0" parTransId="{A6873D17-20B5-4946-A26B-A4E3AF0AF047}" sibTransId="{59E13EE2-25C1-1044-8B32-C910689480F1}"/>
    <dgm:cxn modelId="{80F14791-F964-C44B-A9E8-4E15546323E7}" srcId="{9F892C3C-1DF9-AC48-8634-7B9C2C427F49}" destId="{6715A2B3-6B2D-B04E-ADBD-E640B6BC8B8E}" srcOrd="0" destOrd="0" parTransId="{61131FBF-1DC0-C34B-87A7-63C7CB8DDD58}" sibTransId="{E286438C-846F-E94F-B1F9-AAD044A9AC1A}"/>
    <dgm:cxn modelId="{C6728493-4B95-584D-AA37-E91FF2321C26}" type="presOf" srcId="{C0C92B64-3A01-9941-AC0C-1F8EFCA6058F}" destId="{857D7663-8BC5-B141-8CDB-F1995BD19728}" srcOrd="0" destOrd="0" presId="urn:microsoft.com/office/officeart/2005/8/layout/hierarchy2"/>
    <dgm:cxn modelId="{41A4AC93-62E1-F34A-8DB2-E0CBA7E22102}" type="presOf" srcId="{5B120750-4E21-2740-A32E-9C1017D722D6}" destId="{B1B22EE1-C708-F443-B1E3-3310996D83C9}" srcOrd="1" destOrd="0" presId="urn:microsoft.com/office/officeart/2005/8/layout/hierarchy2"/>
    <dgm:cxn modelId="{54C93E9E-B165-E041-8B90-3E47F0B033CF}" srcId="{A205C556-9525-F74A-B2B7-657E5A76C630}" destId="{C5786874-C1B1-174D-B6CC-27EA1733B917}" srcOrd="2" destOrd="0" parTransId="{D26DAC2C-90FE-8D4F-930D-B1C63A98D86F}" sibTransId="{6CE0DBFC-9A7E-C245-901A-0802D32FCCAB}"/>
    <dgm:cxn modelId="{B81893A2-4BEA-E845-8A9F-3256D7F1120F}" type="presOf" srcId="{7BF20957-0672-CB45-ACB5-9451554324C2}" destId="{2E5B62FD-3260-1B46-828D-389C2F7741E4}" srcOrd="1" destOrd="0" presId="urn:microsoft.com/office/officeart/2005/8/layout/hierarchy2"/>
    <dgm:cxn modelId="{24ED3CA6-3AFC-3940-9555-2184D4CA01C2}" srcId="{AA264998-E0F3-3747-AB26-37C36580E0A6}" destId="{AED82BE3-9AB5-2641-BFC3-5474E4257439}" srcOrd="0" destOrd="0" parTransId="{35625F34-B073-114B-8982-EFBC2D84583D}" sibTransId="{7BFDC81E-657E-B24C-9654-B8679BCCAA17}"/>
    <dgm:cxn modelId="{69DE15AA-6B9B-1D4C-A71F-1D45B9A1495C}" srcId="{6715A2B3-6B2D-B04E-ADBD-E640B6BC8B8E}" destId="{A205C556-9525-F74A-B2B7-657E5A76C630}" srcOrd="0" destOrd="0" parTransId="{7BF20957-0672-CB45-ACB5-9451554324C2}" sibTransId="{14D52060-1D98-C148-AB8D-62E4BEE27D32}"/>
    <dgm:cxn modelId="{76FAD5AB-61F3-D345-855F-9885A77B94E1}" type="presOf" srcId="{92250171-489F-0E4C-B7F1-B92EFD908C05}" destId="{09B9CD47-262F-D647-BA6D-AC49A45B33AB}" srcOrd="0" destOrd="0" presId="urn:microsoft.com/office/officeart/2005/8/layout/hierarchy2"/>
    <dgm:cxn modelId="{6AAA1AAD-155B-424F-BAFB-A5382ACC0D13}" type="presOf" srcId="{9F892C3C-1DF9-AC48-8634-7B9C2C427F49}" destId="{DE558397-CC6A-C644-AB82-EDFE742DD92B}" srcOrd="0" destOrd="0" presId="urn:microsoft.com/office/officeart/2005/8/layout/hierarchy2"/>
    <dgm:cxn modelId="{706769AF-070F-7040-BEB4-C669FE0DDE7E}" type="presOf" srcId="{0FB38705-88D4-1044-9F07-27E36A8844C1}" destId="{3412B044-CDA5-344C-AC01-F006E2B13806}" srcOrd="0" destOrd="0" presId="urn:microsoft.com/office/officeart/2005/8/layout/hierarchy2"/>
    <dgm:cxn modelId="{736774B1-A96C-C443-AB5C-D820FC0B11F1}" type="presOf" srcId="{7BF20957-0672-CB45-ACB5-9451554324C2}" destId="{7818B5FB-98B1-EC47-AB6C-3F04FF8F5F8A}" srcOrd="0" destOrd="0" presId="urn:microsoft.com/office/officeart/2005/8/layout/hierarchy2"/>
    <dgm:cxn modelId="{ADD811BD-E646-4447-BDAB-C8F3B2A49C7C}" type="presOf" srcId="{35625F34-B073-114B-8982-EFBC2D84583D}" destId="{6B6CA60C-954D-374A-AF62-5D6ED445DAF0}" srcOrd="0" destOrd="0" presId="urn:microsoft.com/office/officeart/2005/8/layout/hierarchy2"/>
    <dgm:cxn modelId="{A5C5EFD2-3F6C-FB49-938C-D0A438D6F9BE}" type="presOf" srcId="{6715A2B3-6B2D-B04E-ADBD-E640B6BC8B8E}" destId="{F04B9699-ACB0-FE47-A6DA-3351A35138C7}" srcOrd="0" destOrd="0" presId="urn:microsoft.com/office/officeart/2005/8/layout/hierarchy2"/>
    <dgm:cxn modelId="{AC98BDDB-6E35-9D42-BB3E-902CA3B9C645}" srcId="{A205C556-9525-F74A-B2B7-657E5A76C630}" destId="{C0C92B64-3A01-9941-AC0C-1F8EFCA6058F}" srcOrd="1" destOrd="0" parTransId="{5B120750-4E21-2740-A32E-9C1017D722D6}" sibTransId="{8BBA7A3F-7F6B-1B4A-AFFB-80111C61EADF}"/>
    <dgm:cxn modelId="{C8DFA6DC-07B3-F44C-A269-6126DAD438B6}" type="presOf" srcId="{C5786874-C1B1-174D-B6CC-27EA1733B917}" destId="{C5A8E51A-D778-2C49-821F-A82D7B06C6CB}" srcOrd="0" destOrd="0" presId="urn:microsoft.com/office/officeart/2005/8/layout/hierarchy2"/>
    <dgm:cxn modelId="{17C063DF-231E-734D-8064-9124DF907CFF}" type="presOf" srcId="{D26DAC2C-90FE-8D4F-930D-B1C63A98D86F}" destId="{3D11B539-03E7-E546-BB63-413730B2C70A}" srcOrd="1" destOrd="0" presId="urn:microsoft.com/office/officeart/2005/8/layout/hierarchy2"/>
    <dgm:cxn modelId="{038368B0-64E3-1C43-AE4A-9072475CC1AE}" type="presParOf" srcId="{DE558397-CC6A-C644-AB82-EDFE742DD92B}" destId="{F873D24A-ADB9-D042-A291-7CAC4B119009}" srcOrd="0" destOrd="0" presId="urn:microsoft.com/office/officeart/2005/8/layout/hierarchy2"/>
    <dgm:cxn modelId="{8B00F880-6CBD-6E41-9428-1A141E07E650}" type="presParOf" srcId="{F873D24A-ADB9-D042-A291-7CAC4B119009}" destId="{F04B9699-ACB0-FE47-A6DA-3351A35138C7}" srcOrd="0" destOrd="0" presId="urn:microsoft.com/office/officeart/2005/8/layout/hierarchy2"/>
    <dgm:cxn modelId="{3779E612-6270-F146-865F-F31616FF3DA9}" type="presParOf" srcId="{F873D24A-ADB9-D042-A291-7CAC4B119009}" destId="{D38766F4-23A5-B74B-BDFE-BE77FC012984}" srcOrd="1" destOrd="0" presId="urn:microsoft.com/office/officeart/2005/8/layout/hierarchy2"/>
    <dgm:cxn modelId="{B8E3A73A-014B-0C41-AD38-736E34DF3565}" type="presParOf" srcId="{D38766F4-23A5-B74B-BDFE-BE77FC012984}" destId="{7818B5FB-98B1-EC47-AB6C-3F04FF8F5F8A}" srcOrd="0" destOrd="0" presId="urn:microsoft.com/office/officeart/2005/8/layout/hierarchy2"/>
    <dgm:cxn modelId="{F80FAF3E-E52F-A349-9965-4F8D142C8FEE}" type="presParOf" srcId="{7818B5FB-98B1-EC47-AB6C-3F04FF8F5F8A}" destId="{2E5B62FD-3260-1B46-828D-389C2F7741E4}" srcOrd="0" destOrd="0" presId="urn:microsoft.com/office/officeart/2005/8/layout/hierarchy2"/>
    <dgm:cxn modelId="{771E9540-C9AF-5842-ABC6-5E1CB25D40BA}" type="presParOf" srcId="{D38766F4-23A5-B74B-BDFE-BE77FC012984}" destId="{3DA02CE1-5D41-CD4A-A941-5E54A7E7A209}" srcOrd="1" destOrd="0" presId="urn:microsoft.com/office/officeart/2005/8/layout/hierarchy2"/>
    <dgm:cxn modelId="{DC49D5E4-F747-A84A-ADDB-3CFABAA58713}" type="presParOf" srcId="{3DA02CE1-5D41-CD4A-A941-5E54A7E7A209}" destId="{B5DE997A-29D1-C24F-ABAF-8B412A21CA8B}" srcOrd="0" destOrd="0" presId="urn:microsoft.com/office/officeart/2005/8/layout/hierarchy2"/>
    <dgm:cxn modelId="{960AA460-66C0-7E4B-B183-AB8A12ADE711}" type="presParOf" srcId="{3DA02CE1-5D41-CD4A-A941-5E54A7E7A209}" destId="{A5F37652-C51A-9344-8820-CA112B9DA015}" srcOrd="1" destOrd="0" presId="urn:microsoft.com/office/officeart/2005/8/layout/hierarchy2"/>
    <dgm:cxn modelId="{1C2C62AA-5BD5-1B47-BF42-B279F0F9CEB8}" type="presParOf" srcId="{A5F37652-C51A-9344-8820-CA112B9DA015}" destId="{3FDB81BD-0E77-F441-98B4-0134F94FD21C}" srcOrd="0" destOrd="0" presId="urn:microsoft.com/office/officeart/2005/8/layout/hierarchy2"/>
    <dgm:cxn modelId="{E75D07B6-F38E-3F47-BDD2-8A0FEDDAE2D3}" type="presParOf" srcId="{3FDB81BD-0E77-F441-98B4-0134F94FD21C}" destId="{FEFD297D-CA7B-6A4C-9CEB-01F4C52B4A38}" srcOrd="0" destOrd="0" presId="urn:microsoft.com/office/officeart/2005/8/layout/hierarchy2"/>
    <dgm:cxn modelId="{7F537039-CC62-7647-A210-49081D28086A}" type="presParOf" srcId="{A5F37652-C51A-9344-8820-CA112B9DA015}" destId="{CB060D05-F29A-9547-94A9-E1C93CA64565}" srcOrd="1" destOrd="0" presId="urn:microsoft.com/office/officeart/2005/8/layout/hierarchy2"/>
    <dgm:cxn modelId="{051B84FB-3BD0-FB4C-8656-F2AA5AB94870}" type="presParOf" srcId="{CB060D05-F29A-9547-94A9-E1C93CA64565}" destId="{A6765925-0C81-B942-955B-7BF243B817EC}" srcOrd="0" destOrd="0" presId="urn:microsoft.com/office/officeart/2005/8/layout/hierarchy2"/>
    <dgm:cxn modelId="{78B03568-1909-FB46-9751-0A267877DC76}" type="presParOf" srcId="{CB060D05-F29A-9547-94A9-E1C93CA64565}" destId="{3CA9D43B-D298-3245-8864-C4CD747FA2E9}" srcOrd="1" destOrd="0" presId="urn:microsoft.com/office/officeart/2005/8/layout/hierarchy2"/>
    <dgm:cxn modelId="{0784C0FB-1C4C-FE4B-88F3-484BBEE6A0B2}" type="presParOf" srcId="{A5F37652-C51A-9344-8820-CA112B9DA015}" destId="{35691641-E892-CE47-841B-209780ABA84F}" srcOrd="2" destOrd="0" presId="urn:microsoft.com/office/officeart/2005/8/layout/hierarchy2"/>
    <dgm:cxn modelId="{D5987784-3BCF-7840-BBE5-4F0689C4793A}" type="presParOf" srcId="{35691641-E892-CE47-841B-209780ABA84F}" destId="{B1B22EE1-C708-F443-B1E3-3310996D83C9}" srcOrd="0" destOrd="0" presId="urn:microsoft.com/office/officeart/2005/8/layout/hierarchy2"/>
    <dgm:cxn modelId="{757FCF86-DA47-574B-AC8B-6CDEC8964FFD}" type="presParOf" srcId="{A5F37652-C51A-9344-8820-CA112B9DA015}" destId="{4D32365C-B001-9842-A3CE-1CC9D5EA14F8}" srcOrd="3" destOrd="0" presId="urn:microsoft.com/office/officeart/2005/8/layout/hierarchy2"/>
    <dgm:cxn modelId="{B516F43D-F552-E647-988B-5D54CAE1CE93}" type="presParOf" srcId="{4D32365C-B001-9842-A3CE-1CC9D5EA14F8}" destId="{857D7663-8BC5-B141-8CDB-F1995BD19728}" srcOrd="0" destOrd="0" presId="urn:microsoft.com/office/officeart/2005/8/layout/hierarchy2"/>
    <dgm:cxn modelId="{37E615CF-49E3-8A4F-AAB1-3BCE70974D62}" type="presParOf" srcId="{4D32365C-B001-9842-A3CE-1CC9D5EA14F8}" destId="{5338B27F-7F5E-004F-9C9F-0720983A1AF9}" srcOrd="1" destOrd="0" presId="urn:microsoft.com/office/officeart/2005/8/layout/hierarchy2"/>
    <dgm:cxn modelId="{D67DB9DE-825B-A545-A93D-BA61847E5060}" type="presParOf" srcId="{A5F37652-C51A-9344-8820-CA112B9DA015}" destId="{5A674C47-7845-F24E-AD2F-0989BC6137B7}" srcOrd="4" destOrd="0" presId="urn:microsoft.com/office/officeart/2005/8/layout/hierarchy2"/>
    <dgm:cxn modelId="{A15E1B90-9EE3-8340-B8EE-0B33055EFA6E}" type="presParOf" srcId="{5A674C47-7845-F24E-AD2F-0989BC6137B7}" destId="{3D11B539-03E7-E546-BB63-413730B2C70A}" srcOrd="0" destOrd="0" presId="urn:microsoft.com/office/officeart/2005/8/layout/hierarchy2"/>
    <dgm:cxn modelId="{ECD72E80-3A99-F044-92A0-1A2636420466}" type="presParOf" srcId="{A5F37652-C51A-9344-8820-CA112B9DA015}" destId="{DF5BCEAE-8618-2C4D-97B7-8B9189EF0CF6}" srcOrd="5" destOrd="0" presId="urn:microsoft.com/office/officeart/2005/8/layout/hierarchy2"/>
    <dgm:cxn modelId="{2968BF17-F8D3-6241-B7F9-B6068B158C43}" type="presParOf" srcId="{DF5BCEAE-8618-2C4D-97B7-8B9189EF0CF6}" destId="{C5A8E51A-D778-2C49-821F-A82D7B06C6CB}" srcOrd="0" destOrd="0" presId="urn:microsoft.com/office/officeart/2005/8/layout/hierarchy2"/>
    <dgm:cxn modelId="{2DBE44C2-FBFF-224E-B9AF-56DABD1E09A0}" type="presParOf" srcId="{DF5BCEAE-8618-2C4D-97B7-8B9189EF0CF6}" destId="{1F513572-F445-3341-BB41-7681B02267C2}" srcOrd="1" destOrd="0" presId="urn:microsoft.com/office/officeart/2005/8/layout/hierarchy2"/>
    <dgm:cxn modelId="{73C81FEC-9C8D-E448-A917-E8CB4043C97F}" type="presParOf" srcId="{D38766F4-23A5-B74B-BDFE-BE77FC012984}" destId="{FBECE7A7-E057-BC46-B9CE-8250783AE175}" srcOrd="2" destOrd="0" presId="urn:microsoft.com/office/officeart/2005/8/layout/hierarchy2"/>
    <dgm:cxn modelId="{90D17589-0908-0541-8868-01BA7EC8681F}" type="presParOf" srcId="{FBECE7A7-E057-BC46-B9CE-8250783AE175}" destId="{9C7802BD-F5CD-9244-8244-8734F7A69743}" srcOrd="0" destOrd="0" presId="urn:microsoft.com/office/officeart/2005/8/layout/hierarchy2"/>
    <dgm:cxn modelId="{980DC2BE-9C4B-1B4C-B104-712886D37A05}" type="presParOf" srcId="{D38766F4-23A5-B74B-BDFE-BE77FC012984}" destId="{36D04630-1F57-944C-8134-DCD39D9393A0}" srcOrd="3" destOrd="0" presId="urn:microsoft.com/office/officeart/2005/8/layout/hierarchy2"/>
    <dgm:cxn modelId="{C26FCFF4-4D5A-484A-85A6-C12C686A322A}" type="presParOf" srcId="{36D04630-1F57-944C-8134-DCD39D9393A0}" destId="{83ACC167-4EAE-244E-8A1F-91C04549E6F7}" srcOrd="0" destOrd="0" presId="urn:microsoft.com/office/officeart/2005/8/layout/hierarchy2"/>
    <dgm:cxn modelId="{F78861A0-494C-CC4D-8410-8588D7648A01}" type="presParOf" srcId="{36D04630-1F57-944C-8134-DCD39D9393A0}" destId="{A42A86FD-A777-0F45-A1B3-C0776C031203}" srcOrd="1" destOrd="0" presId="urn:microsoft.com/office/officeart/2005/8/layout/hierarchy2"/>
    <dgm:cxn modelId="{934AA4A6-04B3-6E4B-B81F-49DA86A0D418}" type="presParOf" srcId="{A42A86FD-A777-0F45-A1B3-C0776C031203}" destId="{6B6CA60C-954D-374A-AF62-5D6ED445DAF0}" srcOrd="0" destOrd="0" presId="urn:microsoft.com/office/officeart/2005/8/layout/hierarchy2"/>
    <dgm:cxn modelId="{DC9C54B1-BB2E-0F4F-9EFF-5213A3A1D455}" type="presParOf" srcId="{6B6CA60C-954D-374A-AF62-5D6ED445DAF0}" destId="{A8E1AE88-979B-6E49-8A64-18C455D75DE3}" srcOrd="0" destOrd="0" presId="urn:microsoft.com/office/officeart/2005/8/layout/hierarchy2"/>
    <dgm:cxn modelId="{07579B1D-DE73-254F-B462-3ADEF0154A68}" type="presParOf" srcId="{A42A86FD-A777-0F45-A1B3-C0776C031203}" destId="{CD19B3A9-3CC4-C440-AE37-F7BB2E35EC48}" srcOrd="1" destOrd="0" presId="urn:microsoft.com/office/officeart/2005/8/layout/hierarchy2"/>
    <dgm:cxn modelId="{E5F9EE7D-CCA3-F844-AC3A-F157EFE540D7}" type="presParOf" srcId="{CD19B3A9-3CC4-C440-AE37-F7BB2E35EC48}" destId="{B7000C97-FD38-144B-B48D-AE8F8102190D}" srcOrd="0" destOrd="0" presId="urn:microsoft.com/office/officeart/2005/8/layout/hierarchy2"/>
    <dgm:cxn modelId="{ADB2EDC8-2CB3-094A-B2FB-BC6F0128E233}" type="presParOf" srcId="{CD19B3A9-3CC4-C440-AE37-F7BB2E35EC48}" destId="{C0C9010C-9957-F340-9A0F-877275F918B0}" srcOrd="1" destOrd="0" presId="urn:microsoft.com/office/officeart/2005/8/layout/hierarchy2"/>
    <dgm:cxn modelId="{B2D1ABDE-F63D-0D46-8326-20213E03556F}" type="presParOf" srcId="{A42A86FD-A777-0F45-A1B3-C0776C031203}" destId="{3412B044-CDA5-344C-AC01-F006E2B13806}" srcOrd="2" destOrd="0" presId="urn:microsoft.com/office/officeart/2005/8/layout/hierarchy2"/>
    <dgm:cxn modelId="{4F4CB1B5-864F-3A46-9969-D8151DBBBF6B}" type="presParOf" srcId="{3412B044-CDA5-344C-AC01-F006E2B13806}" destId="{53C6043B-B72D-6D40-B6CD-00B19A2586DA}" srcOrd="0" destOrd="0" presId="urn:microsoft.com/office/officeart/2005/8/layout/hierarchy2"/>
    <dgm:cxn modelId="{AF14D816-A350-9B41-B35B-12AC932D8328}" type="presParOf" srcId="{A42A86FD-A777-0F45-A1B3-C0776C031203}" destId="{C2AC1660-6DC8-6C45-A522-2394F68146E2}" srcOrd="3" destOrd="0" presId="urn:microsoft.com/office/officeart/2005/8/layout/hierarchy2"/>
    <dgm:cxn modelId="{00DABD77-1011-624B-B8A7-479E60D8436E}" type="presParOf" srcId="{C2AC1660-6DC8-6C45-A522-2394F68146E2}" destId="{09B9CD47-262F-D647-BA6D-AC49A45B33AB}" srcOrd="0" destOrd="0" presId="urn:microsoft.com/office/officeart/2005/8/layout/hierarchy2"/>
    <dgm:cxn modelId="{CCF88A12-A9E7-3C48-89F0-DFF3BEA656EC}" type="presParOf" srcId="{C2AC1660-6DC8-6C45-A522-2394F68146E2}" destId="{70FE8808-9FC4-E946-89BA-66A4929026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8B217-573F-4CD5-A603-6328B325E51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F86ED4-A080-46FC-BE4A-71598104B342}">
      <dgm:prSet/>
      <dgm:spPr/>
      <dgm:t>
        <a:bodyPr/>
        <a:lstStyle/>
        <a:p>
          <a:r>
            <a:rPr lang="en-US"/>
            <a:t>Move</a:t>
          </a:r>
        </a:p>
      </dgm:t>
    </dgm:pt>
    <dgm:pt modelId="{45634451-0085-475F-A7F7-147E173B1323}" type="parTrans" cxnId="{1B462378-5DE9-4113-8EC9-F358FC336231}">
      <dgm:prSet/>
      <dgm:spPr/>
      <dgm:t>
        <a:bodyPr/>
        <a:lstStyle/>
        <a:p>
          <a:endParaRPr lang="en-US"/>
        </a:p>
      </dgm:t>
    </dgm:pt>
    <dgm:pt modelId="{3496864B-8FBB-4249-87E4-A7201A000C7E}" type="sibTrans" cxnId="{1B462378-5DE9-4113-8EC9-F358FC336231}">
      <dgm:prSet/>
      <dgm:spPr/>
      <dgm:t>
        <a:bodyPr/>
        <a:lstStyle/>
        <a:p>
          <a:endParaRPr lang="en-US"/>
        </a:p>
      </dgm:t>
    </dgm:pt>
    <dgm:pt modelId="{0543B03D-634E-46D2-81C2-48BC112440F7}">
      <dgm:prSet/>
      <dgm:spPr/>
      <dgm:t>
        <a:bodyPr/>
        <a:lstStyle/>
        <a:p>
          <a:r>
            <a:rPr lang="en-US"/>
            <a:t>Move better: Fly less: ideally not at all… drive less, walk and cycle more</a:t>
          </a:r>
        </a:p>
      </dgm:t>
    </dgm:pt>
    <dgm:pt modelId="{D2D2613F-3D59-499F-9501-F188D8AAC1ED}" type="parTrans" cxnId="{C310DFA9-A028-472F-97B9-1D4F5AC479B0}">
      <dgm:prSet/>
      <dgm:spPr/>
      <dgm:t>
        <a:bodyPr/>
        <a:lstStyle/>
        <a:p>
          <a:endParaRPr lang="en-US"/>
        </a:p>
      </dgm:t>
    </dgm:pt>
    <dgm:pt modelId="{BE098BF7-B62E-4A7D-997F-0020141CA520}" type="sibTrans" cxnId="{C310DFA9-A028-472F-97B9-1D4F5AC479B0}">
      <dgm:prSet/>
      <dgm:spPr/>
      <dgm:t>
        <a:bodyPr/>
        <a:lstStyle/>
        <a:p>
          <a:endParaRPr lang="en-US"/>
        </a:p>
      </dgm:t>
    </dgm:pt>
    <dgm:pt modelId="{5D31FBDB-9446-4B6C-8690-EA11D7EAEF39}">
      <dgm:prSet/>
      <dgm:spPr/>
      <dgm:t>
        <a:bodyPr/>
        <a:lstStyle/>
        <a:p>
          <a:r>
            <a:rPr lang="en-US"/>
            <a:t>Eat</a:t>
          </a:r>
        </a:p>
      </dgm:t>
    </dgm:pt>
    <dgm:pt modelId="{D83BDFDD-913D-4F6C-926B-F8F14081D5A7}" type="parTrans" cxnId="{B9B78216-8380-4594-87ED-9FF80A107E42}">
      <dgm:prSet/>
      <dgm:spPr/>
      <dgm:t>
        <a:bodyPr/>
        <a:lstStyle/>
        <a:p>
          <a:endParaRPr lang="en-US"/>
        </a:p>
      </dgm:t>
    </dgm:pt>
    <dgm:pt modelId="{262EF582-E72F-4097-A5A2-9494BB4ED9A6}" type="sibTrans" cxnId="{B9B78216-8380-4594-87ED-9FF80A107E42}">
      <dgm:prSet/>
      <dgm:spPr/>
      <dgm:t>
        <a:bodyPr/>
        <a:lstStyle/>
        <a:p>
          <a:endParaRPr lang="en-US"/>
        </a:p>
      </dgm:t>
    </dgm:pt>
    <dgm:pt modelId="{C70906E9-0A51-4949-9343-61A1977E6634}">
      <dgm:prSet/>
      <dgm:spPr/>
      <dgm:t>
        <a:bodyPr/>
        <a:lstStyle/>
        <a:p>
          <a:r>
            <a:rPr lang="en-US"/>
            <a:t>Eat better: Move from high carbon diet &gt; low carbon diet</a:t>
          </a:r>
        </a:p>
      </dgm:t>
    </dgm:pt>
    <dgm:pt modelId="{20459E44-6F44-435C-A914-9058932205EE}" type="parTrans" cxnId="{BDC91D92-3110-4287-B4C3-998F31C94DEE}">
      <dgm:prSet/>
      <dgm:spPr/>
      <dgm:t>
        <a:bodyPr/>
        <a:lstStyle/>
        <a:p>
          <a:endParaRPr lang="en-US"/>
        </a:p>
      </dgm:t>
    </dgm:pt>
    <dgm:pt modelId="{D6D3737A-F58E-4BFF-A630-4FF15A1415E3}" type="sibTrans" cxnId="{BDC91D92-3110-4287-B4C3-998F31C94DEE}">
      <dgm:prSet/>
      <dgm:spPr/>
      <dgm:t>
        <a:bodyPr/>
        <a:lstStyle/>
        <a:p>
          <a:endParaRPr lang="en-US"/>
        </a:p>
      </dgm:t>
    </dgm:pt>
    <dgm:pt modelId="{B6B45694-827A-4630-90A7-22698D8823D6}">
      <dgm:prSet/>
      <dgm:spPr/>
      <dgm:t>
        <a:bodyPr/>
        <a:lstStyle/>
        <a:p>
          <a:r>
            <a:rPr lang="en-US"/>
            <a:t>Buy</a:t>
          </a:r>
        </a:p>
      </dgm:t>
    </dgm:pt>
    <dgm:pt modelId="{30E957CF-4886-4AC1-8923-E1506F5C7391}" type="parTrans" cxnId="{E74A3EA6-CED8-499D-8B92-14C7B03A71A3}">
      <dgm:prSet/>
      <dgm:spPr/>
      <dgm:t>
        <a:bodyPr/>
        <a:lstStyle/>
        <a:p>
          <a:endParaRPr lang="en-US"/>
        </a:p>
      </dgm:t>
    </dgm:pt>
    <dgm:pt modelId="{40C80BDF-C2BC-43A2-BA4A-61332A12E04E}" type="sibTrans" cxnId="{E74A3EA6-CED8-499D-8B92-14C7B03A71A3}">
      <dgm:prSet/>
      <dgm:spPr/>
      <dgm:t>
        <a:bodyPr/>
        <a:lstStyle/>
        <a:p>
          <a:endParaRPr lang="en-US"/>
        </a:p>
      </dgm:t>
    </dgm:pt>
    <dgm:pt modelId="{B4B6505F-21DB-4150-A546-86FDABBA8C9C}">
      <dgm:prSet/>
      <dgm:spPr/>
      <dgm:t>
        <a:bodyPr/>
        <a:lstStyle/>
        <a:p>
          <a:r>
            <a:rPr lang="en-US" dirty="0"/>
            <a:t>Buy better: Use your money – change your bank; divest from fossil fuels; invest in sustainable goods and services…</a:t>
          </a:r>
        </a:p>
      </dgm:t>
    </dgm:pt>
    <dgm:pt modelId="{351FB386-DA54-4059-BC46-B47448119067}" type="parTrans" cxnId="{DFDF20E6-D653-4CF9-907D-DB76CBF0ACA7}">
      <dgm:prSet/>
      <dgm:spPr/>
      <dgm:t>
        <a:bodyPr/>
        <a:lstStyle/>
        <a:p>
          <a:endParaRPr lang="en-US"/>
        </a:p>
      </dgm:t>
    </dgm:pt>
    <dgm:pt modelId="{AC88C115-CFC7-46A6-837C-9C2849DB0DCB}" type="sibTrans" cxnId="{DFDF20E6-D653-4CF9-907D-DB76CBF0ACA7}">
      <dgm:prSet/>
      <dgm:spPr/>
      <dgm:t>
        <a:bodyPr/>
        <a:lstStyle/>
        <a:p>
          <a:endParaRPr lang="en-US"/>
        </a:p>
      </dgm:t>
    </dgm:pt>
    <dgm:pt modelId="{150ACC7D-00DF-404C-B33E-D41F2CC857E7}">
      <dgm:prSet/>
      <dgm:spPr/>
      <dgm:t>
        <a:bodyPr/>
        <a:lstStyle/>
        <a:p>
          <a:r>
            <a:rPr lang="en-US"/>
            <a:t>Vote</a:t>
          </a:r>
        </a:p>
      </dgm:t>
    </dgm:pt>
    <dgm:pt modelId="{6C4B5DC0-8868-4960-904C-705B24B2999B}" type="parTrans" cxnId="{E8976154-6477-4701-B50A-45B39DE9B144}">
      <dgm:prSet/>
      <dgm:spPr/>
      <dgm:t>
        <a:bodyPr/>
        <a:lstStyle/>
        <a:p>
          <a:endParaRPr lang="en-US"/>
        </a:p>
      </dgm:t>
    </dgm:pt>
    <dgm:pt modelId="{0C3236D3-4FED-48A7-866F-61A1E88A1B23}" type="sibTrans" cxnId="{E8976154-6477-4701-B50A-45B39DE9B144}">
      <dgm:prSet/>
      <dgm:spPr/>
      <dgm:t>
        <a:bodyPr/>
        <a:lstStyle/>
        <a:p>
          <a:endParaRPr lang="en-US"/>
        </a:p>
      </dgm:t>
    </dgm:pt>
    <dgm:pt modelId="{08353046-749D-47A9-96C8-738176FB18B9}">
      <dgm:prSet/>
      <dgm:spPr/>
      <dgm:t>
        <a:bodyPr/>
        <a:lstStyle/>
        <a:p>
          <a:r>
            <a:rPr lang="en-US"/>
            <a:t>Vote better: Only ever vote for candidates for anything who are serious about climate change</a:t>
          </a:r>
        </a:p>
      </dgm:t>
    </dgm:pt>
    <dgm:pt modelId="{B1A458E2-7C12-48D5-9E2B-A16926E9E8AD}" type="parTrans" cxnId="{7C9B2106-82BF-4609-9EEB-F29FB5B7C66F}">
      <dgm:prSet/>
      <dgm:spPr/>
      <dgm:t>
        <a:bodyPr/>
        <a:lstStyle/>
        <a:p>
          <a:endParaRPr lang="en-US"/>
        </a:p>
      </dgm:t>
    </dgm:pt>
    <dgm:pt modelId="{E959AB9F-9B30-4ACA-8158-E837FB21F3E3}" type="sibTrans" cxnId="{7C9B2106-82BF-4609-9EEB-F29FB5B7C66F}">
      <dgm:prSet/>
      <dgm:spPr/>
      <dgm:t>
        <a:bodyPr/>
        <a:lstStyle/>
        <a:p>
          <a:endParaRPr lang="en-US"/>
        </a:p>
      </dgm:t>
    </dgm:pt>
    <dgm:pt modelId="{260A2CB1-7169-4B7F-927B-F80245C5C049}">
      <dgm:prSet/>
      <dgm:spPr/>
      <dgm:t>
        <a:bodyPr/>
        <a:lstStyle/>
        <a:p>
          <a:r>
            <a:rPr lang="en-US"/>
            <a:t>Campaign</a:t>
          </a:r>
        </a:p>
      </dgm:t>
    </dgm:pt>
    <dgm:pt modelId="{6E1CB1B9-7468-47B4-9982-386B8F36F895}" type="parTrans" cxnId="{80A42A9B-463F-4C6D-825F-19C7AAC2DFFE}">
      <dgm:prSet/>
      <dgm:spPr/>
      <dgm:t>
        <a:bodyPr/>
        <a:lstStyle/>
        <a:p>
          <a:endParaRPr lang="en-US"/>
        </a:p>
      </dgm:t>
    </dgm:pt>
    <dgm:pt modelId="{87B85A4B-D46F-4D3F-8FA8-448D607C0FC5}" type="sibTrans" cxnId="{80A42A9B-463F-4C6D-825F-19C7AAC2DFFE}">
      <dgm:prSet/>
      <dgm:spPr/>
      <dgm:t>
        <a:bodyPr/>
        <a:lstStyle/>
        <a:p>
          <a:endParaRPr lang="en-US"/>
        </a:p>
      </dgm:t>
    </dgm:pt>
    <dgm:pt modelId="{7267AE69-0FE8-4166-B525-341835DB07A6}">
      <dgm:prSet/>
      <dgm:spPr/>
      <dgm:t>
        <a:bodyPr/>
        <a:lstStyle/>
        <a:p>
          <a:r>
            <a:rPr lang="en-US"/>
            <a:t>Campaign better—join organisations, make political statements….</a:t>
          </a:r>
        </a:p>
      </dgm:t>
    </dgm:pt>
    <dgm:pt modelId="{C444E2EC-A227-41D2-8606-D1AC6759F373}" type="parTrans" cxnId="{019E0B4E-4DAA-486F-BEBF-CD4AAD2F949B}">
      <dgm:prSet/>
      <dgm:spPr/>
      <dgm:t>
        <a:bodyPr/>
        <a:lstStyle/>
        <a:p>
          <a:endParaRPr lang="en-US"/>
        </a:p>
      </dgm:t>
    </dgm:pt>
    <dgm:pt modelId="{6853E8AD-1B2B-4710-BF41-F0DC3B019160}" type="sibTrans" cxnId="{019E0B4E-4DAA-486F-BEBF-CD4AAD2F949B}">
      <dgm:prSet/>
      <dgm:spPr/>
      <dgm:t>
        <a:bodyPr/>
        <a:lstStyle/>
        <a:p>
          <a:endParaRPr lang="en-US"/>
        </a:p>
      </dgm:t>
    </dgm:pt>
    <dgm:pt modelId="{E911811A-F500-4C09-BF51-C1C5BA16D3DE}">
      <dgm:prSet/>
      <dgm:spPr/>
      <dgm:t>
        <a:bodyPr/>
        <a:lstStyle/>
        <a:p>
          <a:r>
            <a:rPr lang="en-US"/>
            <a:t>Talk</a:t>
          </a:r>
        </a:p>
      </dgm:t>
    </dgm:pt>
    <dgm:pt modelId="{F1215892-4E4B-42A6-8243-9119E5DA58CE}" type="parTrans" cxnId="{873DD2FB-CE42-443C-8A85-CFA1AF234C08}">
      <dgm:prSet/>
      <dgm:spPr/>
      <dgm:t>
        <a:bodyPr/>
        <a:lstStyle/>
        <a:p>
          <a:endParaRPr lang="en-US"/>
        </a:p>
      </dgm:t>
    </dgm:pt>
    <dgm:pt modelId="{96211453-FC7E-4F1D-AD28-C9B82D38D2EC}" type="sibTrans" cxnId="{873DD2FB-CE42-443C-8A85-CFA1AF234C08}">
      <dgm:prSet/>
      <dgm:spPr/>
      <dgm:t>
        <a:bodyPr/>
        <a:lstStyle/>
        <a:p>
          <a:endParaRPr lang="en-US"/>
        </a:p>
      </dgm:t>
    </dgm:pt>
    <dgm:pt modelId="{94414C9C-03E9-47E7-A3D0-16E64FA76E2F}">
      <dgm:prSet/>
      <dgm:spPr/>
      <dgm:t>
        <a:bodyPr/>
        <a:lstStyle/>
        <a:p>
          <a:r>
            <a:rPr lang="en-US"/>
            <a:t>Talk better: Talk about ecological degradation as a health issue rather than an environmental issue  (…and listen better)</a:t>
          </a:r>
        </a:p>
      </dgm:t>
    </dgm:pt>
    <dgm:pt modelId="{F72B5EBD-06F5-44C1-8B24-8297518619C6}" type="parTrans" cxnId="{1E5AE7CA-458E-45E6-9A7F-923D34EBC12D}">
      <dgm:prSet/>
      <dgm:spPr/>
      <dgm:t>
        <a:bodyPr/>
        <a:lstStyle/>
        <a:p>
          <a:endParaRPr lang="en-US"/>
        </a:p>
      </dgm:t>
    </dgm:pt>
    <dgm:pt modelId="{62BF8B2B-59C7-4BBB-8D10-FA61B58BB7B9}" type="sibTrans" cxnId="{1E5AE7CA-458E-45E6-9A7F-923D34EBC12D}">
      <dgm:prSet/>
      <dgm:spPr/>
      <dgm:t>
        <a:bodyPr/>
        <a:lstStyle/>
        <a:p>
          <a:endParaRPr lang="en-US"/>
        </a:p>
      </dgm:t>
    </dgm:pt>
    <dgm:pt modelId="{A1CFADE5-E038-4918-B5FC-3C1A2BA4710D}" type="pres">
      <dgm:prSet presAssocID="{A958B217-573F-4CD5-A603-6328B325E511}" presName="Name0" presStyleCnt="0">
        <dgm:presLayoutVars>
          <dgm:dir/>
          <dgm:animLvl val="lvl"/>
          <dgm:resizeHandles val="exact"/>
        </dgm:presLayoutVars>
      </dgm:prSet>
      <dgm:spPr/>
    </dgm:pt>
    <dgm:pt modelId="{536210BC-4BD8-4A1C-A31C-0EA2DE99CE1D}" type="pres">
      <dgm:prSet presAssocID="{E911811A-F500-4C09-BF51-C1C5BA16D3DE}" presName="boxAndChildren" presStyleCnt="0"/>
      <dgm:spPr/>
    </dgm:pt>
    <dgm:pt modelId="{D682A0CD-075B-43E7-9F5F-EDAFD015DC58}" type="pres">
      <dgm:prSet presAssocID="{E911811A-F500-4C09-BF51-C1C5BA16D3DE}" presName="parentTextBox" presStyleLbl="alignNode1" presStyleIdx="0" presStyleCnt="6"/>
      <dgm:spPr/>
    </dgm:pt>
    <dgm:pt modelId="{1843CF02-FF3A-446A-A3E5-2051929837FB}" type="pres">
      <dgm:prSet presAssocID="{E911811A-F500-4C09-BF51-C1C5BA16D3DE}" presName="descendantBox" presStyleLbl="bgAccFollowNode1" presStyleIdx="0" presStyleCnt="6"/>
      <dgm:spPr/>
    </dgm:pt>
    <dgm:pt modelId="{2AA08E6F-E167-41FB-A24E-4CC0067DBC89}" type="pres">
      <dgm:prSet presAssocID="{87B85A4B-D46F-4D3F-8FA8-448D607C0FC5}" presName="sp" presStyleCnt="0"/>
      <dgm:spPr/>
    </dgm:pt>
    <dgm:pt modelId="{A81CAFDB-CFD7-43B5-9738-A06D2190B2DB}" type="pres">
      <dgm:prSet presAssocID="{260A2CB1-7169-4B7F-927B-F80245C5C049}" presName="arrowAndChildren" presStyleCnt="0"/>
      <dgm:spPr/>
    </dgm:pt>
    <dgm:pt modelId="{367E9B99-A06E-4540-9DFF-626BDF5E2A28}" type="pres">
      <dgm:prSet presAssocID="{260A2CB1-7169-4B7F-927B-F80245C5C049}" presName="parentTextArrow" presStyleLbl="node1" presStyleIdx="0" presStyleCnt="0"/>
      <dgm:spPr/>
    </dgm:pt>
    <dgm:pt modelId="{492AFFE0-B216-4093-A450-523BD07D7BD1}" type="pres">
      <dgm:prSet presAssocID="{260A2CB1-7169-4B7F-927B-F80245C5C049}" presName="arrow" presStyleLbl="alignNode1" presStyleIdx="1" presStyleCnt="6"/>
      <dgm:spPr/>
    </dgm:pt>
    <dgm:pt modelId="{1D58BF80-B229-4678-9C37-00ADDEA66317}" type="pres">
      <dgm:prSet presAssocID="{260A2CB1-7169-4B7F-927B-F80245C5C049}" presName="descendantArrow" presStyleLbl="bgAccFollowNode1" presStyleIdx="1" presStyleCnt="6"/>
      <dgm:spPr/>
    </dgm:pt>
    <dgm:pt modelId="{8AFC0845-788D-47F4-8180-ED7E6FD31DC6}" type="pres">
      <dgm:prSet presAssocID="{0C3236D3-4FED-48A7-866F-61A1E88A1B23}" presName="sp" presStyleCnt="0"/>
      <dgm:spPr/>
    </dgm:pt>
    <dgm:pt modelId="{013792B2-D379-4B7A-82CF-7D723E4AA38F}" type="pres">
      <dgm:prSet presAssocID="{150ACC7D-00DF-404C-B33E-D41F2CC857E7}" presName="arrowAndChildren" presStyleCnt="0"/>
      <dgm:spPr/>
    </dgm:pt>
    <dgm:pt modelId="{B9C49722-008C-4DF6-8E42-269E63C7C5C6}" type="pres">
      <dgm:prSet presAssocID="{150ACC7D-00DF-404C-B33E-D41F2CC857E7}" presName="parentTextArrow" presStyleLbl="node1" presStyleIdx="0" presStyleCnt="0"/>
      <dgm:spPr/>
    </dgm:pt>
    <dgm:pt modelId="{5653AD6E-ABD1-48E5-8B00-8BB3C5C5F45A}" type="pres">
      <dgm:prSet presAssocID="{150ACC7D-00DF-404C-B33E-D41F2CC857E7}" presName="arrow" presStyleLbl="alignNode1" presStyleIdx="2" presStyleCnt="6"/>
      <dgm:spPr/>
    </dgm:pt>
    <dgm:pt modelId="{74C3170A-8221-4092-BDCB-D0B489E3A84C}" type="pres">
      <dgm:prSet presAssocID="{150ACC7D-00DF-404C-B33E-D41F2CC857E7}" presName="descendantArrow" presStyleLbl="bgAccFollowNode1" presStyleIdx="2" presStyleCnt="6"/>
      <dgm:spPr/>
    </dgm:pt>
    <dgm:pt modelId="{F64F70D3-66FE-464D-8F46-5BFB96600663}" type="pres">
      <dgm:prSet presAssocID="{40C80BDF-C2BC-43A2-BA4A-61332A12E04E}" presName="sp" presStyleCnt="0"/>
      <dgm:spPr/>
    </dgm:pt>
    <dgm:pt modelId="{60BCCC1D-3AAD-49F2-90A8-2979AACDFEF5}" type="pres">
      <dgm:prSet presAssocID="{B6B45694-827A-4630-90A7-22698D8823D6}" presName="arrowAndChildren" presStyleCnt="0"/>
      <dgm:spPr/>
    </dgm:pt>
    <dgm:pt modelId="{8EA6A6A8-57D6-4019-A9EA-1FEDFAFC1B09}" type="pres">
      <dgm:prSet presAssocID="{B6B45694-827A-4630-90A7-22698D8823D6}" presName="parentTextArrow" presStyleLbl="node1" presStyleIdx="0" presStyleCnt="0"/>
      <dgm:spPr/>
    </dgm:pt>
    <dgm:pt modelId="{F8ED0409-1FF9-45DF-A8F1-64A2147A2743}" type="pres">
      <dgm:prSet presAssocID="{B6B45694-827A-4630-90A7-22698D8823D6}" presName="arrow" presStyleLbl="alignNode1" presStyleIdx="3" presStyleCnt="6"/>
      <dgm:spPr/>
    </dgm:pt>
    <dgm:pt modelId="{DD3105A2-03B0-466B-908D-C8008ABE1044}" type="pres">
      <dgm:prSet presAssocID="{B6B45694-827A-4630-90A7-22698D8823D6}" presName="descendantArrow" presStyleLbl="bgAccFollowNode1" presStyleIdx="3" presStyleCnt="6"/>
      <dgm:spPr/>
    </dgm:pt>
    <dgm:pt modelId="{F56C9491-231B-453D-87DA-7957FD485E0A}" type="pres">
      <dgm:prSet presAssocID="{262EF582-E72F-4097-A5A2-9494BB4ED9A6}" presName="sp" presStyleCnt="0"/>
      <dgm:spPr/>
    </dgm:pt>
    <dgm:pt modelId="{0228AA2D-69A1-4EBE-B68E-FAD832F0BB10}" type="pres">
      <dgm:prSet presAssocID="{5D31FBDB-9446-4B6C-8690-EA11D7EAEF39}" presName="arrowAndChildren" presStyleCnt="0"/>
      <dgm:spPr/>
    </dgm:pt>
    <dgm:pt modelId="{0BD7D06B-1247-4034-A421-C0E4DAA59A9E}" type="pres">
      <dgm:prSet presAssocID="{5D31FBDB-9446-4B6C-8690-EA11D7EAEF39}" presName="parentTextArrow" presStyleLbl="node1" presStyleIdx="0" presStyleCnt="0"/>
      <dgm:spPr/>
    </dgm:pt>
    <dgm:pt modelId="{97ADFF39-27DA-4ED7-8E55-47ADA0271CDF}" type="pres">
      <dgm:prSet presAssocID="{5D31FBDB-9446-4B6C-8690-EA11D7EAEF39}" presName="arrow" presStyleLbl="alignNode1" presStyleIdx="4" presStyleCnt="6"/>
      <dgm:spPr/>
    </dgm:pt>
    <dgm:pt modelId="{A6C5216D-4609-40C4-AA4F-64C5FC21E2A7}" type="pres">
      <dgm:prSet presAssocID="{5D31FBDB-9446-4B6C-8690-EA11D7EAEF39}" presName="descendantArrow" presStyleLbl="bgAccFollowNode1" presStyleIdx="4" presStyleCnt="6"/>
      <dgm:spPr/>
    </dgm:pt>
    <dgm:pt modelId="{2AAA0432-2740-481A-823E-C96570C334EA}" type="pres">
      <dgm:prSet presAssocID="{3496864B-8FBB-4249-87E4-A7201A000C7E}" presName="sp" presStyleCnt="0"/>
      <dgm:spPr/>
    </dgm:pt>
    <dgm:pt modelId="{65982151-F286-495D-86BD-9423C75DAB8D}" type="pres">
      <dgm:prSet presAssocID="{EDF86ED4-A080-46FC-BE4A-71598104B342}" presName="arrowAndChildren" presStyleCnt="0"/>
      <dgm:spPr/>
    </dgm:pt>
    <dgm:pt modelId="{8F401228-0A9A-43D3-9030-9D97007CC2A9}" type="pres">
      <dgm:prSet presAssocID="{EDF86ED4-A080-46FC-BE4A-71598104B342}" presName="parentTextArrow" presStyleLbl="node1" presStyleIdx="0" presStyleCnt="0"/>
      <dgm:spPr/>
    </dgm:pt>
    <dgm:pt modelId="{8182CDFB-1921-4FC5-872D-750C3EED1D9E}" type="pres">
      <dgm:prSet presAssocID="{EDF86ED4-A080-46FC-BE4A-71598104B342}" presName="arrow" presStyleLbl="alignNode1" presStyleIdx="5" presStyleCnt="6"/>
      <dgm:spPr/>
    </dgm:pt>
    <dgm:pt modelId="{CF5A5FD2-0806-471C-B8BB-A0407413E1F8}" type="pres">
      <dgm:prSet presAssocID="{EDF86ED4-A080-46FC-BE4A-71598104B342}" presName="descendantArrow" presStyleLbl="bgAccFollowNode1" presStyleIdx="5" presStyleCnt="6"/>
      <dgm:spPr/>
    </dgm:pt>
  </dgm:ptLst>
  <dgm:cxnLst>
    <dgm:cxn modelId="{7C9B2106-82BF-4609-9EEB-F29FB5B7C66F}" srcId="{150ACC7D-00DF-404C-B33E-D41F2CC857E7}" destId="{08353046-749D-47A9-96C8-738176FB18B9}" srcOrd="0" destOrd="0" parTransId="{B1A458E2-7C12-48D5-9E2B-A16926E9E8AD}" sibTransId="{E959AB9F-9B30-4ACA-8158-E837FB21F3E3}"/>
    <dgm:cxn modelId="{6F671D10-CDCD-424A-9A0B-300FBC7EC4C9}" type="presOf" srcId="{0543B03D-634E-46D2-81C2-48BC112440F7}" destId="{CF5A5FD2-0806-471C-B8BB-A0407413E1F8}" srcOrd="0" destOrd="0" presId="urn:microsoft.com/office/officeart/2016/7/layout/VerticalDownArrowProcess"/>
    <dgm:cxn modelId="{B9B78216-8380-4594-87ED-9FF80A107E42}" srcId="{A958B217-573F-4CD5-A603-6328B325E511}" destId="{5D31FBDB-9446-4B6C-8690-EA11D7EAEF39}" srcOrd="1" destOrd="0" parTransId="{D83BDFDD-913D-4F6C-926B-F8F14081D5A7}" sibTransId="{262EF582-E72F-4097-A5A2-9494BB4ED9A6}"/>
    <dgm:cxn modelId="{3123F01F-0F7D-4DAC-A0FC-B1FE31A99354}" type="presOf" srcId="{150ACC7D-00DF-404C-B33E-D41F2CC857E7}" destId="{B9C49722-008C-4DF6-8E42-269E63C7C5C6}" srcOrd="0" destOrd="0" presId="urn:microsoft.com/office/officeart/2016/7/layout/VerticalDownArrowProcess"/>
    <dgm:cxn modelId="{C5502527-5727-48AC-AEC3-0A0894EC891A}" type="presOf" srcId="{EDF86ED4-A080-46FC-BE4A-71598104B342}" destId="{8182CDFB-1921-4FC5-872D-750C3EED1D9E}" srcOrd="1" destOrd="0" presId="urn:microsoft.com/office/officeart/2016/7/layout/VerticalDownArrowProcess"/>
    <dgm:cxn modelId="{2EE0F948-6284-4E25-A95D-0AD1C6042857}" type="presOf" srcId="{B4B6505F-21DB-4150-A546-86FDABBA8C9C}" destId="{DD3105A2-03B0-466B-908D-C8008ABE1044}" srcOrd="0" destOrd="0" presId="urn:microsoft.com/office/officeart/2016/7/layout/VerticalDownArrowProcess"/>
    <dgm:cxn modelId="{11311069-DA69-46FE-9A81-A0E72814AEBA}" type="presOf" srcId="{08353046-749D-47A9-96C8-738176FB18B9}" destId="{74C3170A-8221-4092-BDCB-D0B489E3A84C}" srcOrd="0" destOrd="0" presId="urn:microsoft.com/office/officeart/2016/7/layout/VerticalDownArrowProcess"/>
    <dgm:cxn modelId="{019E0B4E-4DAA-486F-BEBF-CD4AAD2F949B}" srcId="{260A2CB1-7169-4B7F-927B-F80245C5C049}" destId="{7267AE69-0FE8-4166-B525-341835DB07A6}" srcOrd="0" destOrd="0" parTransId="{C444E2EC-A227-41D2-8606-D1AC6759F373}" sibTransId="{6853E8AD-1B2B-4710-BF41-F0DC3B019160}"/>
    <dgm:cxn modelId="{E8976154-6477-4701-B50A-45B39DE9B144}" srcId="{A958B217-573F-4CD5-A603-6328B325E511}" destId="{150ACC7D-00DF-404C-B33E-D41F2CC857E7}" srcOrd="3" destOrd="0" parTransId="{6C4B5DC0-8868-4960-904C-705B24B2999B}" sibTransId="{0C3236D3-4FED-48A7-866F-61A1E88A1B23}"/>
    <dgm:cxn modelId="{1B462378-5DE9-4113-8EC9-F358FC336231}" srcId="{A958B217-573F-4CD5-A603-6328B325E511}" destId="{EDF86ED4-A080-46FC-BE4A-71598104B342}" srcOrd="0" destOrd="0" parTransId="{45634451-0085-475F-A7F7-147E173B1323}" sibTransId="{3496864B-8FBB-4249-87E4-A7201A000C7E}"/>
    <dgm:cxn modelId="{B8E7D07A-AF44-468F-BB76-1A06D872F626}" type="presOf" srcId="{150ACC7D-00DF-404C-B33E-D41F2CC857E7}" destId="{5653AD6E-ABD1-48E5-8B00-8BB3C5C5F45A}" srcOrd="1" destOrd="0" presId="urn:microsoft.com/office/officeart/2016/7/layout/VerticalDownArrowProcess"/>
    <dgm:cxn modelId="{556CBE90-053E-40F9-BD34-D0596E7F193A}" type="presOf" srcId="{7267AE69-0FE8-4166-B525-341835DB07A6}" destId="{1D58BF80-B229-4678-9C37-00ADDEA66317}" srcOrd="0" destOrd="0" presId="urn:microsoft.com/office/officeart/2016/7/layout/VerticalDownArrowProcess"/>
    <dgm:cxn modelId="{2889D190-7678-4070-B44D-6BEE0EC7D533}" type="presOf" srcId="{94414C9C-03E9-47E7-A3D0-16E64FA76E2F}" destId="{1843CF02-FF3A-446A-A3E5-2051929837FB}" srcOrd="0" destOrd="0" presId="urn:microsoft.com/office/officeart/2016/7/layout/VerticalDownArrowProcess"/>
    <dgm:cxn modelId="{BDC91D92-3110-4287-B4C3-998F31C94DEE}" srcId="{5D31FBDB-9446-4B6C-8690-EA11D7EAEF39}" destId="{C70906E9-0A51-4949-9343-61A1977E6634}" srcOrd="0" destOrd="0" parTransId="{20459E44-6F44-435C-A914-9058932205EE}" sibTransId="{D6D3737A-F58E-4BFF-A630-4FF15A1415E3}"/>
    <dgm:cxn modelId="{53B4BF93-251D-4822-8C31-3B6F80E0599F}" type="presOf" srcId="{5D31FBDB-9446-4B6C-8690-EA11D7EAEF39}" destId="{97ADFF39-27DA-4ED7-8E55-47ADA0271CDF}" srcOrd="1" destOrd="0" presId="urn:microsoft.com/office/officeart/2016/7/layout/VerticalDownArrowProcess"/>
    <dgm:cxn modelId="{80A42A9B-463F-4C6D-825F-19C7AAC2DFFE}" srcId="{A958B217-573F-4CD5-A603-6328B325E511}" destId="{260A2CB1-7169-4B7F-927B-F80245C5C049}" srcOrd="4" destOrd="0" parTransId="{6E1CB1B9-7468-47B4-9982-386B8F36F895}" sibTransId="{87B85A4B-D46F-4D3F-8FA8-448D607C0FC5}"/>
    <dgm:cxn modelId="{305BBB9C-A1C4-4FA1-A773-F17CEC50DDBF}" type="presOf" srcId="{260A2CB1-7169-4B7F-927B-F80245C5C049}" destId="{492AFFE0-B216-4093-A450-523BD07D7BD1}" srcOrd="1" destOrd="0" presId="urn:microsoft.com/office/officeart/2016/7/layout/VerticalDownArrowProcess"/>
    <dgm:cxn modelId="{D2D4D69D-5300-4B05-8C04-DF6BFD045A9C}" type="presOf" srcId="{C70906E9-0A51-4949-9343-61A1977E6634}" destId="{A6C5216D-4609-40C4-AA4F-64C5FC21E2A7}" srcOrd="0" destOrd="0" presId="urn:microsoft.com/office/officeart/2016/7/layout/VerticalDownArrowProcess"/>
    <dgm:cxn modelId="{E74A3EA6-CED8-499D-8B92-14C7B03A71A3}" srcId="{A958B217-573F-4CD5-A603-6328B325E511}" destId="{B6B45694-827A-4630-90A7-22698D8823D6}" srcOrd="2" destOrd="0" parTransId="{30E957CF-4886-4AC1-8923-E1506F5C7391}" sibTransId="{40C80BDF-C2BC-43A2-BA4A-61332A12E04E}"/>
    <dgm:cxn modelId="{C310DFA9-A028-472F-97B9-1D4F5AC479B0}" srcId="{EDF86ED4-A080-46FC-BE4A-71598104B342}" destId="{0543B03D-634E-46D2-81C2-48BC112440F7}" srcOrd="0" destOrd="0" parTransId="{D2D2613F-3D59-499F-9501-F188D8AAC1ED}" sibTransId="{BE098BF7-B62E-4A7D-997F-0020141CA520}"/>
    <dgm:cxn modelId="{096BE8B5-0AF3-4780-8E7B-48CFB65C9B7B}" type="presOf" srcId="{B6B45694-827A-4630-90A7-22698D8823D6}" destId="{8EA6A6A8-57D6-4019-A9EA-1FEDFAFC1B09}" srcOrd="0" destOrd="0" presId="urn:microsoft.com/office/officeart/2016/7/layout/VerticalDownArrowProcess"/>
    <dgm:cxn modelId="{927AACBB-94A2-4018-9DE9-39F12386809E}" type="presOf" srcId="{E911811A-F500-4C09-BF51-C1C5BA16D3DE}" destId="{D682A0CD-075B-43E7-9F5F-EDAFD015DC58}" srcOrd="0" destOrd="0" presId="urn:microsoft.com/office/officeart/2016/7/layout/VerticalDownArrowProcess"/>
    <dgm:cxn modelId="{7651CABE-0D8E-4D44-A945-3CC248F37DDA}" type="presOf" srcId="{5D31FBDB-9446-4B6C-8690-EA11D7EAEF39}" destId="{0BD7D06B-1247-4034-A421-C0E4DAA59A9E}" srcOrd="0" destOrd="0" presId="urn:microsoft.com/office/officeart/2016/7/layout/VerticalDownArrowProcess"/>
    <dgm:cxn modelId="{54449EC3-D5CB-4D7F-9476-535D19932017}" type="presOf" srcId="{B6B45694-827A-4630-90A7-22698D8823D6}" destId="{F8ED0409-1FF9-45DF-A8F1-64A2147A2743}" srcOrd="1" destOrd="0" presId="urn:microsoft.com/office/officeart/2016/7/layout/VerticalDownArrowProcess"/>
    <dgm:cxn modelId="{1E5AE7CA-458E-45E6-9A7F-923D34EBC12D}" srcId="{E911811A-F500-4C09-BF51-C1C5BA16D3DE}" destId="{94414C9C-03E9-47E7-A3D0-16E64FA76E2F}" srcOrd="0" destOrd="0" parTransId="{F72B5EBD-06F5-44C1-8B24-8297518619C6}" sibTransId="{62BF8B2B-59C7-4BBB-8D10-FA61B58BB7B9}"/>
    <dgm:cxn modelId="{DFDF20E6-D653-4CF9-907D-DB76CBF0ACA7}" srcId="{B6B45694-827A-4630-90A7-22698D8823D6}" destId="{B4B6505F-21DB-4150-A546-86FDABBA8C9C}" srcOrd="0" destOrd="0" parTransId="{351FB386-DA54-4059-BC46-B47448119067}" sibTransId="{AC88C115-CFC7-46A6-837C-9C2849DB0DCB}"/>
    <dgm:cxn modelId="{273776F3-2274-46A3-83C3-B274E990E70A}" type="presOf" srcId="{260A2CB1-7169-4B7F-927B-F80245C5C049}" destId="{367E9B99-A06E-4540-9DFF-626BDF5E2A28}" srcOrd="0" destOrd="0" presId="urn:microsoft.com/office/officeart/2016/7/layout/VerticalDownArrowProcess"/>
    <dgm:cxn modelId="{873DD2FB-CE42-443C-8A85-CFA1AF234C08}" srcId="{A958B217-573F-4CD5-A603-6328B325E511}" destId="{E911811A-F500-4C09-BF51-C1C5BA16D3DE}" srcOrd="5" destOrd="0" parTransId="{F1215892-4E4B-42A6-8243-9119E5DA58CE}" sibTransId="{96211453-FC7E-4F1D-AD28-C9B82D38D2EC}"/>
    <dgm:cxn modelId="{78C14AFD-B38F-4691-A8AA-2F8265B614B5}" type="presOf" srcId="{EDF86ED4-A080-46FC-BE4A-71598104B342}" destId="{8F401228-0A9A-43D3-9030-9D97007CC2A9}" srcOrd="0" destOrd="0" presId="urn:microsoft.com/office/officeart/2016/7/layout/VerticalDownArrowProcess"/>
    <dgm:cxn modelId="{AE1586FE-B1AD-45EA-92AC-7652C61E9AE0}" type="presOf" srcId="{A958B217-573F-4CD5-A603-6328B325E511}" destId="{A1CFADE5-E038-4918-B5FC-3C1A2BA4710D}" srcOrd="0" destOrd="0" presId="urn:microsoft.com/office/officeart/2016/7/layout/VerticalDownArrowProcess"/>
    <dgm:cxn modelId="{F88CA919-3423-4EBF-B317-422F6AD3F62D}" type="presParOf" srcId="{A1CFADE5-E038-4918-B5FC-3C1A2BA4710D}" destId="{536210BC-4BD8-4A1C-A31C-0EA2DE99CE1D}" srcOrd="0" destOrd="0" presId="urn:microsoft.com/office/officeart/2016/7/layout/VerticalDownArrowProcess"/>
    <dgm:cxn modelId="{5EB250E9-8AB3-4BC3-8E96-1EE27B31C571}" type="presParOf" srcId="{536210BC-4BD8-4A1C-A31C-0EA2DE99CE1D}" destId="{D682A0CD-075B-43E7-9F5F-EDAFD015DC58}" srcOrd="0" destOrd="0" presId="urn:microsoft.com/office/officeart/2016/7/layout/VerticalDownArrowProcess"/>
    <dgm:cxn modelId="{1C116434-8A0A-431A-8690-702E56FA858E}" type="presParOf" srcId="{536210BC-4BD8-4A1C-A31C-0EA2DE99CE1D}" destId="{1843CF02-FF3A-446A-A3E5-2051929837FB}" srcOrd="1" destOrd="0" presId="urn:microsoft.com/office/officeart/2016/7/layout/VerticalDownArrowProcess"/>
    <dgm:cxn modelId="{FF748E01-ABED-497D-81DF-45886CE6D84C}" type="presParOf" srcId="{A1CFADE5-E038-4918-B5FC-3C1A2BA4710D}" destId="{2AA08E6F-E167-41FB-A24E-4CC0067DBC89}" srcOrd="1" destOrd="0" presId="urn:microsoft.com/office/officeart/2016/7/layout/VerticalDownArrowProcess"/>
    <dgm:cxn modelId="{B1A96661-3DFA-4F9C-9DF0-CB50B2A19414}" type="presParOf" srcId="{A1CFADE5-E038-4918-B5FC-3C1A2BA4710D}" destId="{A81CAFDB-CFD7-43B5-9738-A06D2190B2DB}" srcOrd="2" destOrd="0" presId="urn:microsoft.com/office/officeart/2016/7/layout/VerticalDownArrowProcess"/>
    <dgm:cxn modelId="{FC5F69E4-4C6D-4A3B-9937-F273A4D2CDEB}" type="presParOf" srcId="{A81CAFDB-CFD7-43B5-9738-A06D2190B2DB}" destId="{367E9B99-A06E-4540-9DFF-626BDF5E2A28}" srcOrd="0" destOrd="0" presId="urn:microsoft.com/office/officeart/2016/7/layout/VerticalDownArrowProcess"/>
    <dgm:cxn modelId="{FF540315-D5DE-42E3-AAEE-C250622C92DE}" type="presParOf" srcId="{A81CAFDB-CFD7-43B5-9738-A06D2190B2DB}" destId="{492AFFE0-B216-4093-A450-523BD07D7BD1}" srcOrd="1" destOrd="0" presId="urn:microsoft.com/office/officeart/2016/7/layout/VerticalDownArrowProcess"/>
    <dgm:cxn modelId="{39B48AA3-3621-4F45-9614-3236239A8EFE}" type="presParOf" srcId="{A81CAFDB-CFD7-43B5-9738-A06D2190B2DB}" destId="{1D58BF80-B229-4678-9C37-00ADDEA66317}" srcOrd="2" destOrd="0" presId="urn:microsoft.com/office/officeart/2016/7/layout/VerticalDownArrowProcess"/>
    <dgm:cxn modelId="{CFD5C07A-1536-4071-AE1D-B8E20D6AEF9C}" type="presParOf" srcId="{A1CFADE5-E038-4918-B5FC-3C1A2BA4710D}" destId="{8AFC0845-788D-47F4-8180-ED7E6FD31DC6}" srcOrd="3" destOrd="0" presId="urn:microsoft.com/office/officeart/2016/7/layout/VerticalDownArrowProcess"/>
    <dgm:cxn modelId="{D82DD196-E6FE-448A-AEF1-BE889F790B2C}" type="presParOf" srcId="{A1CFADE5-E038-4918-B5FC-3C1A2BA4710D}" destId="{013792B2-D379-4B7A-82CF-7D723E4AA38F}" srcOrd="4" destOrd="0" presId="urn:microsoft.com/office/officeart/2016/7/layout/VerticalDownArrowProcess"/>
    <dgm:cxn modelId="{CF1200D3-2751-403B-B2B3-D4D70F0D8A85}" type="presParOf" srcId="{013792B2-D379-4B7A-82CF-7D723E4AA38F}" destId="{B9C49722-008C-4DF6-8E42-269E63C7C5C6}" srcOrd="0" destOrd="0" presId="urn:microsoft.com/office/officeart/2016/7/layout/VerticalDownArrowProcess"/>
    <dgm:cxn modelId="{E3B0539A-8516-4F02-8A50-FA9C9312B963}" type="presParOf" srcId="{013792B2-D379-4B7A-82CF-7D723E4AA38F}" destId="{5653AD6E-ABD1-48E5-8B00-8BB3C5C5F45A}" srcOrd="1" destOrd="0" presId="urn:microsoft.com/office/officeart/2016/7/layout/VerticalDownArrowProcess"/>
    <dgm:cxn modelId="{E17A91CB-83EE-4383-9BC0-5584410A1B5A}" type="presParOf" srcId="{013792B2-D379-4B7A-82CF-7D723E4AA38F}" destId="{74C3170A-8221-4092-BDCB-D0B489E3A84C}" srcOrd="2" destOrd="0" presId="urn:microsoft.com/office/officeart/2016/7/layout/VerticalDownArrowProcess"/>
    <dgm:cxn modelId="{29E26C18-58E2-483B-8515-AEB6AAFBF849}" type="presParOf" srcId="{A1CFADE5-E038-4918-B5FC-3C1A2BA4710D}" destId="{F64F70D3-66FE-464D-8F46-5BFB96600663}" srcOrd="5" destOrd="0" presId="urn:microsoft.com/office/officeart/2016/7/layout/VerticalDownArrowProcess"/>
    <dgm:cxn modelId="{0062E4CF-EB90-48E4-BDAD-2DC980E999ED}" type="presParOf" srcId="{A1CFADE5-E038-4918-B5FC-3C1A2BA4710D}" destId="{60BCCC1D-3AAD-49F2-90A8-2979AACDFEF5}" srcOrd="6" destOrd="0" presId="urn:microsoft.com/office/officeart/2016/7/layout/VerticalDownArrowProcess"/>
    <dgm:cxn modelId="{75BA53E5-CB81-436E-AF10-438B09681532}" type="presParOf" srcId="{60BCCC1D-3AAD-49F2-90A8-2979AACDFEF5}" destId="{8EA6A6A8-57D6-4019-A9EA-1FEDFAFC1B09}" srcOrd="0" destOrd="0" presId="urn:microsoft.com/office/officeart/2016/7/layout/VerticalDownArrowProcess"/>
    <dgm:cxn modelId="{248BF628-A353-4549-AD99-AB85CB05AD43}" type="presParOf" srcId="{60BCCC1D-3AAD-49F2-90A8-2979AACDFEF5}" destId="{F8ED0409-1FF9-45DF-A8F1-64A2147A2743}" srcOrd="1" destOrd="0" presId="urn:microsoft.com/office/officeart/2016/7/layout/VerticalDownArrowProcess"/>
    <dgm:cxn modelId="{E8EBD230-9CC2-49C9-BE87-57B8F8E1309E}" type="presParOf" srcId="{60BCCC1D-3AAD-49F2-90A8-2979AACDFEF5}" destId="{DD3105A2-03B0-466B-908D-C8008ABE1044}" srcOrd="2" destOrd="0" presId="urn:microsoft.com/office/officeart/2016/7/layout/VerticalDownArrowProcess"/>
    <dgm:cxn modelId="{D243B671-0D1F-42B1-94F6-38EF59288778}" type="presParOf" srcId="{A1CFADE5-E038-4918-B5FC-3C1A2BA4710D}" destId="{F56C9491-231B-453D-87DA-7957FD485E0A}" srcOrd="7" destOrd="0" presId="urn:microsoft.com/office/officeart/2016/7/layout/VerticalDownArrowProcess"/>
    <dgm:cxn modelId="{74FFC31E-CA63-4F88-BD1E-BF78AEB68ABC}" type="presParOf" srcId="{A1CFADE5-E038-4918-B5FC-3C1A2BA4710D}" destId="{0228AA2D-69A1-4EBE-B68E-FAD832F0BB10}" srcOrd="8" destOrd="0" presId="urn:microsoft.com/office/officeart/2016/7/layout/VerticalDownArrowProcess"/>
    <dgm:cxn modelId="{36308F67-CCCF-4C28-83F7-5E9BEDC04316}" type="presParOf" srcId="{0228AA2D-69A1-4EBE-B68E-FAD832F0BB10}" destId="{0BD7D06B-1247-4034-A421-C0E4DAA59A9E}" srcOrd="0" destOrd="0" presId="urn:microsoft.com/office/officeart/2016/7/layout/VerticalDownArrowProcess"/>
    <dgm:cxn modelId="{13AE5BB8-B18D-4EB0-BA9E-715D09F832DB}" type="presParOf" srcId="{0228AA2D-69A1-4EBE-B68E-FAD832F0BB10}" destId="{97ADFF39-27DA-4ED7-8E55-47ADA0271CDF}" srcOrd="1" destOrd="0" presId="urn:microsoft.com/office/officeart/2016/7/layout/VerticalDownArrowProcess"/>
    <dgm:cxn modelId="{B02456B9-79A5-4587-BEA7-A16073229F8C}" type="presParOf" srcId="{0228AA2D-69A1-4EBE-B68E-FAD832F0BB10}" destId="{A6C5216D-4609-40C4-AA4F-64C5FC21E2A7}" srcOrd="2" destOrd="0" presId="urn:microsoft.com/office/officeart/2016/7/layout/VerticalDownArrowProcess"/>
    <dgm:cxn modelId="{586B478A-E8C5-4FBE-A817-B7F98B3255E3}" type="presParOf" srcId="{A1CFADE5-E038-4918-B5FC-3C1A2BA4710D}" destId="{2AAA0432-2740-481A-823E-C96570C334EA}" srcOrd="9" destOrd="0" presId="urn:microsoft.com/office/officeart/2016/7/layout/VerticalDownArrowProcess"/>
    <dgm:cxn modelId="{20DB3F3E-5951-4628-AFE3-354C15F73834}" type="presParOf" srcId="{A1CFADE5-E038-4918-B5FC-3C1A2BA4710D}" destId="{65982151-F286-495D-86BD-9423C75DAB8D}" srcOrd="10" destOrd="0" presId="urn:microsoft.com/office/officeart/2016/7/layout/VerticalDownArrowProcess"/>
    <dgm:cxn modelId="{9A327F31-72A1-4C04-820F-E17FDAAE4AA8}" type="presParOf" srcId="{65982151-F286-495D-86BD-9423C75DAB8D}" destId="{8F401228-0A9A-43D3-9030-9D97007CC2A9}" srcOrd="0" destOrd="0" presId="urn:microsoft.com/office/officeart/2016/7/layout/VerticalDownArrowProcess"/>
    <dgm:cxn modelId="{74B0D27E-9CEB-4CFA-9A1F-46468C785D8B}" type="presParOf" srcId="{65982151-F286-495D-86BD-9423C75DAB8D}" destId="{8182CDFB-1921-4FC5-872D-750C3EED1D9E}" srcOrd="1" destOrd="0" presId="urn:microsoft.com/office/officeart/2016/7/layout/VerticalDownArrowProcess"/>
    <dgm:cxn modelId="{435B8617-8017-4A73-82F1-EF3010785568}" type="presParOf" srcId="{65982151-F286-495D-86BD-9423C75DAB8D}" destId="{CF5A5FD2-0806-471C-B8BB-A0407413E1F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EAAC0-3D2A-4565-A036-B5F90A41D9A0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13928-E0D9-4F6E-9A4F-293DA3BC82B2}">
      <dsp:nvSpPr>
        <dsp:cNvPr id="0" name=""/>
        <dsp:cNvSpPr/>
      </dsp:nvSpPr>
      <dsp:spPr>
        <a:xfrm>
          <a:off x="0" y="62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Air pollution</a:t>
          </a:r>
        </a:p>
      </dsp:txBody>
      <dsp:txXfrm>
        <a:off x="0" y="623"/>
        <a:ext cx="6492875" cy="510415"/>
      </dsp:txXfrm>
    </dsp:sp>
    <dsp:sp modelId="{B8BB2F39-FF19-4A0A-A5DD-774A6840C55C}">
      <dsp:nvSpPr>
        <dsp:cNvPr id="0" name=""/>
        <dsp:cNvSpPr/>
      </dsp:nvSpPr>
      <dsp:spPr>
        <a:xfrm>
          <a:off x="0" y="511038"/>
          <a:ext cx="6492875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320DD-2840-4702-81CD-35DF54BE1569}">
      <dsp:nvSpPr>
        <dsp:cNvPr id="0" name=""/>
        <dsp:cNvSpPr/>
      </dsp:nvSpPr>
      <dsp:spPr>
        <a:xfrm>
          <a:off x="0" y="511038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Violent storms</a:t>
          </a:r>
        </a:p>
      </dsp:txBody>
      <dsp:txXfrm>
        <a:off x="0" y="511038"/>
        <a:ext cx="6492875" cy="510415"/>
      </dsp:txXfrm>
    </dsp:sp>
    <dsp:sp modelId="{EC297B5F-5426-4DAD-9AA9-FB66B752B28A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AFA43-6608-4413-8A32-ADE7DA82357F}">
      <dsp:nvSpPr>
        <dsp:cNvPr id="0" name=""/>
        <dsp:cNvSpPr/>
      </dsp:nvSpPr>
      <dsp:spPr>
        <a:xfrm>
          <a:off x="0" y="102145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Floods and wildfires</a:t>
          </a:r>
        </a:p>
      </dsp:txBody>
      <dsp:txXfrm>
        <a:off x="0" y="1021453"/>
        <a:ext cx="6492875" cy="510415"/>
      </dsp:txXfrm>
    </dsp:sp>
    <dsp:sp modelId="{8DC3B2D2-264D-4202-97C9-C8742BE9785B}">
      <dsp:nvSpPr>
        <dsp:cNvPr id="0" name=""/>
        <dsp:cNvSpPr/>
      </dsp:nvSpPr>
      <dsp:spPr>
        <a:xfrm>
          <a:off x="0" y="1531869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0B5ED-0F17-4275-A36F-5E706110E714}">
      <dsp:nvSpPr>
        <dsp:cNvPr id="0" name=""/>
        <dsp:cNvSpPr/>
      </dsp:nvSpPr>
      <dsp:spPr>
        <a:xfrm>
          <a:off x="0" y="1531869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Heat waves</a:t>
          </a:r>
        </a:p>
      </dsp:txBody>
      <dsp:txXfrm>
        <a:off x="0" y="1531869"/>
        <a:ext cx="6492875" cy="510415"/>
      </dsp:txXfrm>
    </dsp:sp>
    <dsp:sp modelId="{B173ED33-44E6-4740-828C-1255B649F3CC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7A744-B59E-46FC-BFEF-7E793738CD59}">
      <dsp:nvSpPr>
        <dsp:cNvPr id="0" name=""/>
        <dsp:cNvSpPr/>
      </dsp:nvSpPr>
      <dsp:spPr>
        <a:xfrm>
          <a:off x="0" y="2042284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Mental health damage</a:t>
          </a:r>
        </a:p>
      </dsp:txBody>
      <dsp:txXfrm>
        <a:off x="0" y="2042284"/>
        <a:ext cx="6492875" cy="510415"/>
      </dsp:txXfrm>
    </dsp:sp>
    <dsp:sp modelId="{BFE62671-6019-40BE-94EF-1C033B8D6366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3510F-D831-4C7F-B675-1C8DC1883359}">
      <dsp:nvSpPr>
        <dsp:cNvPr id="0" name=""/>
        <dsp:cNvSpPr/>
      </dsp:nvSpPr>
      <dsp:spPr>
        <a:xfrm>
          <a:off x="0" y="255270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Extension of infectious disease, pandemics</a:t>
          </a:r>
        </a:p>
      </dsp:txBody>
      <dsp:txXfrm>
        <a:off x="0" y="2552700"/>
        <a:ext cx="6492875" cy="510415"/>
      </dsp:txXfrm>
    </dsp:sp>
    <dsp:sp modelId="{7757BF93-73EB-4805-9850-23CA4308B737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6BEB4-A668-40D8-8E92-B39DC79612DB}">
      <dsp:nvSpPr>
        <dsp:cNvPr id="0" name=""/>
        <dsp:cNvSpPr/>
      </dsp:nvSpPr>
      <dsp:spPr>
        <a:xfrm>
          <a:off x="0" y="3063115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Desertification, </a:t>
          </a:r>
          <a:r>
            <a:rPr lang="en-US" sz="2300" kern="1200"/>
            <a:t>deforestation, food </a:t>
          </a:r>
          <a:r>
            <a:rPr lang="en-US" sz="2300" kern="1200" dirty="0"/>
            <a:t>shortages</a:t>
          </a:r>
        </a:p>
      </dsp:txBody>
      <dsp:txXfrm>
        <a:off x="0" y="3063115"/>
        <a:ext cx="6492875" cy="510415"/>
      </dsp:txXfrm>
    </dsp:sp>
    <dsp:sp modelId="{A836CD1F-0819-473C-A8E1-735813A11A9C}">
      <dsp:nvSpPr>
        <dsp:cNvPr id="0" name=""/>
        <dsp:cNvSpPr/>
      </dsp:nvSpPr>
      <dsp:spPr>
        <a:xfrm>
          <a:off x="0" y="3573530"/>
          <a:ext cx="6492875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05D73-2D05-4ADC-92FE-0293EC574968}">
      <dsp:nvSpPr>
        <dsp:cNvPr id="0" name=""/>
        <dsp:cNvSpPr/>
      </dsp:nvSpPr>
      <dsp:spPr>
        <a:xfrm>
          <a:off x="0" y="357353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Water shortages</a:t>
          </a:r>
        </a:p>
      </dsp:txBody>
      <dsp:txXfrm>
        <a:off x="0" y="3573530"/>
        <a:ext cx="6492875" cy="510415"/>
      </dsp:txXfrm>
    </dsp:sp>
    <dsp:sp modelId="{CBA48CF3-5C2B-4C7E-9E7D-7E7910FDE3AE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850F1-6890-4F85-A918-039B9B288405}">
      <dsp:nvSpPr>
        <dsp:cNvPr id="0" name=""/>
        <dsp:cNvSpPr/>
      </dsp:nvSpPr>
      <dsp:spPr>
        <a:xfrm>
          <a:off x="0" y="4083946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Forced migration</a:t>
          </a:r>
        </a:p>
      </dsp:txBody>
      <dsp:txXfrm>
        <a:off x="0" y="4083946"/>
        <a:ext cx="6492875" cy="510415"/>
      </dsp:txXfrm>
    </dsp:sp>
    <dsp:sp modelId="{2BC713D8-62C0-491D-AF61-DD68619A355F}">
      <dsp:nvSpPr>
        <dsp:cNvPr id="0" name=""/>
        <dsp:cNvSpPr/>
      </dsp:nvSpPr>
      <dsp:spPr>
        <a:xfrm>
          <a:off x="0" y="459436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BE692-F5A3-43D2-A8FA-60B37175DAC3}">
      <dsp:nvSpPr>
        <dsp:cNvPr id="0" name=""/>
        <dsp:cNvSpPr/>
      </dsp:nvSpPr>
      <dsp:spPr>
        <a:xfrm>
          <a:off x="0" y="4594361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War</a:t>
          </a:r>
        </a:p>
      </dsp:txBody>
      <dsp:txXfrm>
        <a:off x="0" y="4594361"/>
        <a:ext cx="6492875" cy="510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F6CCB-BF4E-4F70-A04B-BB4F8BBCACA5}">
      <dsp:nvSpPr>
        <dsp:cNvPr id="0" name=""/>
        <dsp:cNvSpPr/>
      </dsp:nvSpPr>
      <dsp:spPr>
        <a:xfrm>
          <a:off x="0" y="153434"/>
          <a:ext cx="6253721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Global</a:t>
          </a:r>
        </a:p>
      </dsp:txBody>
      <dsp:txXfrm>
        <a:off x="35125" y="188559"/>
        <a:ext cx="6183471" cy="649299"/>
      </dsp:txXfrm>
    </dsp:sp>
    <dsp:sp modelId="{607F18DC-264D-4038-B214-227CFEE540B0}">
      <dsp:nvSpPr>
        <dsp:cNvPr id="0" name=""/>
        <dsp:cNvSpPr/>
      </dsp:nvSpPr>
      <dsp:spPr>
        <a:xfrm>
          <a:off x="0" y="959384"/>
          <a:ext cx="6253721" cy="719549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National</a:t>
          </a:r>
        </a:p>
      </dsp:txBody>
      <dsp:txXfrm>
        <a:off x="35125" y="994509"/>
        <a:ext cx="6183471" cy="649299"/>
      </dsp:txXfrm>
    </dsp:sp>
    <dsp:sp modelId="{B2B5E1EC-E6AE-4B4D-A3BA-052C39F4C690}">
      <dsp:nvSpPr>
        <dsp:cNvPr id="0" name=""/>
        <dsp:cNvSpPr/>
      </dsp:nvSpPr>
      <dsp:spPr>
        <a:xfrm>
          <a:off x="0" y="1765334"/>
          <a:ext cx="6253721" cy="719549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Regional/city</a:t>
          </a:r>
        </a:p>
      </dsp:txBody>
      <dsp:txXfrm>
        <a:off x="35125" y="1800459"/>
        <a:ext cx="6183471" cy="649299"/>
      </dsp:txXfrm>
    </dsp:sp>
    <dsp:sp modelId="{C14345EB-CD2D-464B-8E95-B40EB9530A9A}">
      <dsp:nvSpPr>
        <dsp:cNvPr id="0" name=""/>
        <dsp:cNvSpPr/>
      </dsp:nvSpPr>
      <dsp:spPr>
        <a:xfrm>
          <a:off x="0" y="2571284"/>
          <a:ext cx="6253721" cy="719549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Health system/NHS</a:t>
          </a:r>
        </a:p>
      </dsp:txBody>
      <dsp:txXfrm>
        <a:off x="35125" y="2606409"/>
        <a:ext cx="6183471" cy="649299"/>
      </dsp:txXfrm>
    </dsp:sp>
    <dsp:sp modelId="{FED790BD-14AF-4F41-80D1-0C96B9181494}">
      <dsp:nvSpPr>
        <dsp:cNvPr id="0" name=""/>
        <dsp:cNvSpPr/>
      </dsp:nvSpPr>
      <dsp:spPr>
        <a:xfrm>
          <a:off x="0" y="3377234"/>
          <a:ext cx="6253721" cy="719549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Organisation/members</a:t>
          </a:r>
        </a:p>
      </dsp:txBody>
      <dsp:txXfrm>
        <a:off x="35125" y="3412359"/>
        <a:ext cx="6183471" cy="649299"/>
      </dsp:txXfrm>
    </dsp:sp>
    <dsp:sp modelId="{4A5065E6-FD21-4A58-987E-9774A1715DBC}">
      <dsp:nvSpPr>
        <dsp:cNvPr id="0" name=""/>
        <dsp:cNvSpPr/>
      </dsp:nvSpPr>
      <dsp:spPr>
        <a:xfrm>
          <a:off x="0" y="4183184"/>
          <a:ext cx="6253721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Individual—professional and personal</a:t>
          </a:r>
        </a:p>
      </dsp:txBody>
      <dsp:txXfrm>
        <a:off x="35125" y="4218309"/>
        <a:ext cx="6183471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87AD0-488F-4146-ABCF-E7D5277F4C7C}">
      <dsp:nvSpPr>
        <dsp:cNvPr id="0" name=""/>
        <dsp:cNvSpPr/>
      </dsp:nvSpPr>
      <dsp:spPr>
        <a:xfrm>
          <a:off x="0" y="689062"/>
          <a:ext cx="6269038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Globally, if healthcare were a country it would be the fifth largest emitter on the planet</a:t>
          </a:r>
          <a:endParaRPr lang="en-US" sz="2500" kern="1200"/>
        </a:p>
      </dsp:txBody>
      <dsp:txXfrm>
        <a:off x="48547" y="737609"/>
        <a:ext cx="6171944" cy="897406"/>
      </dsp:txXfrm>
    </dsp:sp>
    <dsp:sp modelId="{F573071E-E6E0-40DC-AC11-6CCEB23215F9}">
      <dsp:nvSpPr>
        <dsp:cNvPr id="0" name=""/>
        <dsp:cNvSpPr/>
      </dsp:nvSpPr>
      <dsp:spPr>
        <a:xfrm>
          <a:off x="0" y="1755562"/>
          <a:ext cx="6269038" cy="9945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Health care emits more greenhouse gases than aviation and shipping combined</a:t>
          </a:r>
        </a:p>
      </dsp:txBody>
      <dsp:txXfrm>
        <a:off x="48547" y="1804109"/>
        <a:ext cx="6171944" cy="897406"/>
      </dsp:txXfrm>
    </dsp:sp>
    <dsp:sp modelId="{AEF900DC-0364-48C0-840E-62C0A0B53D5C}">
      <dsp:nvSpPr>
        <dsp:cNvPr id="0" name=""/>
        <dsp:cNvSpPr/>
      </dsp:nvSpPr>
      <dsp:spPr>
        <a:xfrm>
          <a:off x="0" y="2822062"/>
          <a:ext cx="6269038" cy="9945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NHS accounts for 5% of UK carbon emissions</a:t>
          </a:r>
          <a:endParaRPr lang="en-US" sz="2500" kern="1200"/>
        </a:p>
      </dsp:txBody>
      <dsp:txXfrm>
        <a:off x="48547" y="2870609"/>
        <a:ext cx="6171944" cy="897406"/>
      </dsp:txXfrm>
    </dsp:sp>
    <dsp:sp modelId="{A892CF6C-9E33-4B36-9A1E-2D4D3640E5A2}">
      <dsp:nvSpPr>
        <dsp:cNvPr id="0" name=""/>
        <dsp:cNvSpPr/>
      </dsp:nvSpPr>
      <dsp:spPr>
        <a:xfrm>
          <a:off x="0" y="3888562"/>
          <a:ext cx="6269038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One in 20 vehicles on the road in the UK is related to the NHS</a:t>
          </a:r>
          <a:endParaRPr lang="en-US" sz="2500" kern="1200"/>
        </a:p>
      </dsp:txBody>
      <dsp:txXfrm>
        <a:off x="48547" y="3937109"/>
        <a:ext cx="6171944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B9699-ACB0-FE47-A6DA-3351A35138C7}">
      <dsp:nvSpPr>
        <dsp:cNvPr id="0" name=""/>
        <dsp:cNvSpPr/>
      </dsp:nvSpPr>
      <dsp:spPr>
        <a:xfrm>
          <a:off x="9953" y="2277658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Reduce carbon without reducing health</a:t>
          </a:r>
        </a:p>
      </dsp:txBody>
      <dsp:txXfrm>
        <a:off x="35718" y="2303423"/>
        <a:ext cx="1707862" cy="828166"/>
      </dsp:txXfrm>
    </dsp:sp>
    <dsp:sp modelId="{7818B5FB-98B1-EC47-AB6C-3F04FF8F5F8A}">
      <dsp:nvSpPr>
        <dsp:cNvPr id="0" name=""/>
        <dsp:cNvSpPr/>
      </dsp:nvSpPr>
      <dsp:spPr>
        <a:xfrm rot="17945813">
          <a:off x="1397623" y="2069162"/>
          <a:ext cx="14472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7202" y="1606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/>
            <a:cs typeface="Calibri"/>
          </a:endParaRPr>
        </a:p>
      </dsp:txBody>
      <dsp:txXfrm>
        <a:off x="2085044" y="2049044"/>
        <a:ext cx="72360" cy="72360"/>
      </dsp:txXfrm>
    </dsp:sp>
    <dsp:sp modelId="{B5DE997A-29D1-C24F-ABAF-8B412A21CA8B}">
      <dsp:nvSpPr>
        <dsp:cNvPr id="0" name=""/>
        <dsp:cNvSpPr/>
      </dsp:nvSpPr>
      <dsp:spPr>
        <a:xfrm>
          <a:off x="2473103" y="1013094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Reduce activity</a:t>
          </a:r>
        </a:p>
      </dsp:txBody>
      <dsp:txXfrm>
        <a:off x="2498868" y="1038859"/>
        <a:ext cx="1707862" cy="828166"/>
      </dsp:txXfrm>
    </dsp:sp>
    <dsp:sp modelId="{3FDB81BD-0E77-F441-98B4-0134F94FD21C}">
      <dsp:nvSpPr>
        <dsp:cNvPr id="0" name=""/>
        <dsp:cNvSpPr/>
      </dsp:nvSpPr>
      <dsp:spPr>
        <a:xfrm rot="18289469">
          <a:off x="3968194" y="931055"/>
          <a:ext cx="12323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360" y="16062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/>
            <a:cs typeface="Calibri"/>
          </a:endParaRPr>
        </a:p>
      </dsp:txBody>
      <dsp:txXfrm>
        <a:off x="4553565" y="916308"/>
        <a:ext cx="61618" cy="61618"/>
      </dsp:txXfrm>
    </dsp:sp>
    <dsp:sp modelId="{A6765925-0C81-B942-955B-7BF243B817EC}">
      <dsp:nvSpPr>
        <dsp:cNvPr id="0" name=""/>
        <dsp:cNvSpPr/>
      </dsp:nvSpPr>
      <dsp:spPr>
        <a:xfrm>
          <a:off x="4936253" y="1444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Prevention</a:t>
          </a:r>
        </a:p>
      </dsp:txBody>
      <dsp:txXfrm>
        <a:off x="4962018" y="27209"/>
        <a:ext cx="1707862" cy="828166"/>
      </dsp:txXfrm>
    </dsp:sp>
    <dsp:sp modelId="{35691641-E892-CE47-841B-209780ABA84F}">
      <dsp:nvSpPr>
        <dsp:cNvPr id="0" name=""/>
        <dsp:cNvSpPr/>
      </dsp:nvSpPr>
      <dsp:spPr>
        <a:xfrm>
          <a:off x="4232496" y="1436881"/>
          <a:ext cx="7037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3757" y="16062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/>
            <a:cs typeface="Calibri"/>
          </a:endParaRPr>
        </a:p>
      </dsp:txBody>
      <dsp:txXfrm>
        <a:off x="4566781" y="1435349"/>
        <a:ext cx="35187" cy="35187"/>
      </dsp:txXfrm>
    </dsp:sp>
    <dsp:sp modelId="{857D7663-8BC5-B141-8CDB-F1995BD19728}">
      <dsp:nvSpPr>
        <dsp:cNvPr id="0" name=""/>
        <dsp:cNvSpPr/>
      </dsp:nvSpPr>
      <dsp:spPr>
        <a:xfrm>
          <a:off x="4936253" y="1013094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Self care</a:t>
          </a:r>
        </a:p>
      </dsp:txBody>
      <dsp:txXfrm>
        <a:off x="4962018" y="1038859"/>
        <a:ext cx="1707862" cy="828166"/>
      </dsp:txXfrm>
    </dsp:sp>
    <dsp:sp modelId="{5A674C47-7845-F24E-AD2F-0989BC6137B7}">
      <dsp:nvSpPr>
        <dsp:cNvPr id="0" name=""/>
        <dsp:cNvSpPr/>
      </dsp:nvSpPr>
      <dsp:spPr>
        <a:xfrm rot="3310531">
          <a:off x="3968194" y="1942706"/>
          <a:ext cx="12323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360" y="16062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/>
            <a:cs typeface="Calibri"/>
          </a:endParaRPr>
        </a:p>
      </dsp:txBody>
      <dsp:txXfrm>
        <a:off x="4553565" y="1927959"/>
        <a:ext cx="61618" cy="61618"/>
      </dsp:txXfrm>
    </dsp:sp>
    <dsp:sp modelId="{C5A8E51A-D778-2C49-821F-A82D7B06C6CB}">
      <dsp:nvSpPr>
        <dsp:cNvPr id="0" name=""/>
        <dsp:cNvSpPr/>
      </dsp:nvSpPr>
      <dsp:spPr>
        <a:xfrm>
          <a:off x="4936253" y="2024745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Lean pathways </a:t>
          </a:r>
        </a:p>
      </dsp:txBody>
      <dsp:txXfrm>
        <a:off x="4962018" y="2050510"/>
        <a:ext cx="1707862" cy="828166"/>
      </dsp:txXfrm>
    </dsp:sp>
    <dsp:sp modelId="{FBECE7A7-E057-BC46-B9CE-8250783AE175}">
      <dsp:nvSpPr>
        <dsp:cNvPr id="0" name=""/>
        <dsp:cNvSpPr/>
      </dsp:nvSpPr>
      <dsp:spPr>
        <a:xfrm rot="3654187">
          <a:off x="1397623" y="3333726"/>
          <a:ext cx="14472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7202" y="16062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/>
            <a:cs typeface="Calibri"/>
          </a:endParaRPr>
        </a:p>
      </dsp:txBody>
      <dsp:txXfrm>
        <a:off x="2085044" y="3313608"/>
        <a:ext cx="72360" cy="72360"/>
      </dsp:txXfrm>
    </dsp:sp>
    <dsp:sp modelId="{83ACC167-4EAE-244E-8A1F-91C04549E6F7}">
      <dsp:nvSpPr>
        <dsp:cNvPr id="0" name=""/>
        <dsp:cNvSpPr/>
      </dsp:nvSpPr>
      <dsp:spPr>
        <a:xfrm>
          <a:off x="2473103" y="3542222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Reduce carbon intensity</a:t>
          </a:r>
        </a:p>
      </dsp:txBody>
      <dsp:txXfrm>
        <a:off x="2498868" y="3567987"/>
        <a:ext cx="1707862" cy="828166"/>
      </dsp:txXfrm>
    </dsp:sp>
    <dsp:sp modelId="{6B6CA60C-954D-374A-AF62-5D6ED445DAF0}">
      <dsp:nvSpPr>
        <dsp:cNvPr id="0" name=""/>
        <dsp:cNvSpPr/>
      </dsp:nvSpPr>
      <dsp:spPr>
        <a:xfrm rot="19457599">
          <a:off x="4151035" y="3713095"/>
          <a:ext cx="8666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6679" y="16062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/>
            <a:cs typeface="Calibri"/>
          </a:endParaRPr>
        </a:p>
      </dsp:txBody>
      <dsp:txXfrm>
        <a:off x="4562707" y="3707490"/>
        <a:ext cx="43333" cy="43333"/>
      </dsp:txXfrm>
    </dsp:sp>
    <dsp:sp modelId="{B7000C97-FD38-144B-B48D-AE8F8102190D}">
      <dsp:nvSpPr>
        <dsp:cNvPr id="0" name=""/>
        <dsp:cNvSpPr/>
      </dsp:nvSpPr>
      <dsp:spPr>
        <a:xfrm>
          <a:off x="4936253" y="3036396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Low carbon alternatives</a:t>
          </a:r>
        </a:p>
      </dsp:txBody>
      <dsp:txXfrm>
        <a:off x="4962018" y="3062161"/>
        <a:ext cx="1707862" cy="828166"/>
      </dsp:txXfrm>
    </dsp:sp>
    <dsp:sp modelId="{3412B044-CDA5-344C-AC01-F006E2B13806}">
      <dsp:nvSpPr>
        <dsp:cNvPr id="0" name=""/>
        <dsp:cNvSpPr/>
      </dsp:nvSpPr>
      <dsp:spPr>
        <a:xfrm rot="2142401">
          <a:off x="4151035" y="4218920"/>
          <a:ext cx="8666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6679" y="16062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/>
            <a:cs typeface="Calibri"/>
          </a:endParaRPr>
        </a:p>
      </dsp:txBody>
      <dsp:txXfrm>
        <a:off x="4562707" y="4213316"/>
        <a:ext cx="43333" cy="43333"/>
      </dsp:txXfrm>
    </dsp:sp>
    <dsp:sp modelId="{09B9CD47-262F-D647-BA6D-AC49A45B33AB}">
      <dsp:nvSpPr>
        <dsp:cNvPr id="0" name=""/>
        <dsp:cNvSpPr/>
      </dsp:nvSpPr>
      <dsp:spPr>
        <a:xfrm>
          <a:off x="4936253" y="4048047"/>
          <a:ext cx="1759392" cy="879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Sustainable estates</a:t>
          </a:r>
        </a:p>
      </dsp:txBody>
      <dsp:txXfrm>
        <a:off x="4962018" y="4073812"/>
        <a:ext cx="1707862" cy="828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2A0CD-075B-43E7-9F5F-EDAFD015DC58}">
      <dsp:nvSpPr>
        <dsp:cNvPr id="0" name=""/>
        <dsp:cNvSpPr/>
      </dsp:nvSpPr>
      <dsp:spPr>
        <a:xfrm>
          <a:off x="0" y="4863723"/>
          <a:ext cx="1565910" cy="6383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56464" rIns="111368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Talk</a:t>
          </a:r>
        </a:p>
      </dsp:txBody>
      <dsp:txXfrm>
        <a:off x="0" y="4863723"/>
        <a:ext cx="1565910" cy="638361"/>
      </dsp:txXfrm>
    </dsp:sp>
    <dsp:sp modelId="{1843CF02-FF3A-446A-A3E5-2051929837FB}">
      <dsp:nvSpPr>
        <dsp:cNvPr id="0" name=""/>
        <dsp:cNvSpPr/>
      </dsp:nvSpPr>
      <dsp:spPr>
        <a:xfrm>
          <a:off x="1565909" y="4863723"/>
          <a:ext cx="4697730" cy="6383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139700" rIns="9529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Talk better: Talk about ecological degradation as a health issue rather than an environmental issue  (…and listen better)</a:t>
          </a:r>
        </a:p>
      </dsp:txBody>
      <dsp:txXfrm>
        <a:off x="1565909" y="4863723"/>
        <a:ext cx="4697730" cy="638361"/>
      </dsp:txXfrm>
    </dsp:sp>
    <dsp:sp modelId="{492AFFE0-B216-4093-A450-523BD07D7BD1}">
      <dsp:nvSpPr>
        <dsp:cNvPr id="0" name=""/>
        <dsp:cNvSpPr/>
      </dsp:nvSpPr>
      <dsp:spPr>
        <a:xfrm rot="10800000">
          <a:off x="0" y="3891499"/>
          <a:ext cx="1565910" cy="9817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56464" rIns="111368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Campaign</a:t>
          </a:r>
        </a:p>
      </dsp:txBody>
      <dsp:txXfrm rot="-10800000">
        <a:off x="0" y="3891499"/>
        <a:ext cx="1565910" cy="638169"/>
      </dsp:txXfrm>
    </dsp:sp>
    <dsp:sp modelId="{1D58BF80-B229-4678-9C37-00ADDEA66317}">
      <dsp:nvSpPr>
        <dsp:cNvPr id="0" name=""/>
        <dsp:cNvSpPr/>
      </dsp:nvSpPr>
      <dsp:spPr>
        <a:xfrm>
          <a:off x="1565909" y="3891499"/>
          <a:ext cx="4697730" cy="638169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139700" rIns="9529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Campaign better—join organisations, make political statements….</a:t>
          </a:r>
        </a:p>
      </dsp:txBody>
      <dsp:txXfrm>
        <a:off x="1565909" y="3891499"/>
        <a:ext cx="4697730" cy="638169"/>
      </dsp:txXfrm>
    </dsp:sp>
    <dsp:sp modelId="{5653AD6E-ABD1-48E5-8B00-8BB3C5C5F45A}">
      <dsp:nvSpPr>
        <dsp:cNvPr id="0" name=""/>
        <dsp:cNvSpPr/>
      </dsp:nvSpPr>
      <dsp:spPr>
        <a:xfrm rot="10800000">
          <a:off x="0" y="2919275"/>
          <a:ext cx="1565910" cy="9817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56464" rIns="111368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Vote</a:t>
          </a:r>
        </a:p>
      </dsp:txBody>
      <dsp:txXfrm rot="-10800000">
        <a:off x="0" y="2919275"/>
        <a:ext cx="1565910" cy="638169"/>
      </dsp:txXfrm>
    </dsp:sp>
    <dsp:sp modelId="{74C3170A-8221-4092-BDCB-D0B489E3A84C}">
      <dsp:nvSpPr>
        <dsp:cNvPr id="0" name=""/>
        <dsp:cNvSpPr/>
      </dsp:nvSpPr>
      <dsp:spPr>
        <a:xfrm>
          <a:off x="1565909" y="2919275"/>
          <a:ext cx="4697730" cy="638169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139700" rIns="9529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Vote better: Only ever vote for candidates for anything who are serious about climate change</a:t>
          </a:r>
        </a:p>
      </dsp:txBody>
      <dsp:txXfrm>
        <a:off x="1565909" y="2919275"/>
        <a:ext cx="4697730" cy="638169"/>
      </dsp:txXfrm>
    </dsp:sp>
    <dsp:sp modelId="{F8ED0409-1FF9-45DF-A8F1-64A2147A2743}">
      <dsp:nvSpPr>
        <dsp:cNvPr id="0" name=""/>
        <dsp:cNvSpPr/>
      </dsp:nvSpPr>
      <dsp:spPr>
        <a:xfrm rot="10800000">
          <a:off x="0" y="1947051"/>
          <a:ext cx="1565910" cy="9817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56464" rIns="111368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Buy</a:t>
          </a:r>
        </a:p>
      </dsp:txBody>
      <dsp:txXfrm rot="-10800000">
        <a:off x="0" y="1947051"/>
        <a:ext cx="1565910" cy="638169"/>
      </dsp:txXfrm>
    </dsp:sp>
    <dsp:sp modelId="{DD3105A2-03B0-466B-908D-C8008ABE1044}">
      <dsp:nvSpPr>
        <dsp:cNvPr id="0" name=""/>
        <dsp:cNvSpPr/>
      </dsp:nvSpPr>
      <dsp:spPr>
        <a:xfrm>
          <a:off x="1565909" y="1947051"/>
          <a:ext cx="4697730" cy="638169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139700" rIns="9529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Buy better: Use your money – change your bank; divest from fossil fuels; invest in sustainable goods and services…</a:t>
          </a:r>
        </a:p>
      </dsp:txBody>
      <dsp:txXfrm>
        <a:off x="1565909" y="1947051"/>
        <a:ext cx="4697730" cy="638169"/>
      </dsp:txXfrm>
    </dsp:sp>
    <dsp:sp modelId="{97ADFF39-27DA-4ED7-8E55-47ADA0271CDF}">
      <dsp:nvSpPr>
        <dsp:cNvPr id="0" name=""/>
        <dsp:cNvSpPr/>
      </dsp:nvSpPr>
      <dsp:spPr>
        <a:xfrm rot="10800000">
          <a:off x="0" y="974827"/>
          <a:ext cx="1565910" cy="9817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56464" rIns="111368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Eat</a:t>
          </a:r>
        </a:p>
      </dsp:txBody>
      <dsp:txXfrm rot="-10800000">
        <a:off x="0" y="974827"/>
        <a:ext cx="1565910" cy="638169"/>
      </dsp:txXfrm>
    </dsp:sp>
    <dsp:sp modelId="{A6C5216D-4609-40C4-AA4F-64C5FC21E2A7}">
      <dsp:nvSpPr>
        <dsp:cNvPr id="0" name=""/>
        <dsp:cNvSpPr/>
      </dsp:nvSpPr>
      <dsp:spPr>
        <a:xfrm>
          <a:off x="1565909" y="974827"/>
          <a:ext cx="4697730" cy="638169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139700" rIns="9529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Eat better: Move from high carbon diet &gt; low carbon diet</a:t>
          </a:r>
        </a:p>
      </dsp:txBody>
      <dsp:txXfrm>
        <a:off x="1565909" y="974827"/>
        <a:ext cx="4697730" cy="638169"/>
      </dsp:txXfrm>
    </dsp:sp>
    <dsp:sp modelId="{8182CDFB-1921-4FC5-872D-750C3EED1D9E}">
      <dsp:nvSpPr>
        <dsp:cNvPr id="0" name=""/>
        <dsp:cNvSpPr/>
      </dsp:nvSpPr>
      <dsp:spPr>
        <a:xfrm rot="10800000">
          <a:off x="0" y="2603"/>
          <a:ext cx="1565910" cy="9817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56464" rIns="111368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Move</a:t>
          </a:r>
        </a:p>
      </dsp:txBody>
      <dsp:txXfrm rot="-10800000">
        <a:off x="0" y="2603"/>
        <a:ext cx="1565910" cy="638169"/>
      </dsp:txXfrm>
    </dsp:sp>
    <dsp:sp modelId="{CF5A5FD2-0806-471C-B8BB-A0407413E1F8}">
      <dsp:nvSpPr>
        <dsp:cNvPr id="0" name=""/>
        <dsp:cNvSpPr/>
      </dsp:nvSpPr>
      <dsp:spPr>
        <a:xfrm>
          <a:off x="1565909" y="2603"/>
          <a:ext cx="4697730" cy="63816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139700" rIns="9529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Move better: Fly less: ideally not at all… drive less, walk and cycle more</a:t>
          </a:r>
        </a:p>
      </dsp:txBody>
      <dsp:txXfrm>
        <a:off x="1565909" y="2603"/>
        <a:ext cx="4697730" cy="63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3852A-B45C-403D-9114-058148672FF6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3953C-1EBB-4AAE-89CB-C7B447665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3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7C1A6-3F6E-4A0C-A01A-2F04D27288E6}" type="slidenum">
              <a:rPr lang="en-GB" smtClean="0">
                <a:latin typeface="Arial"/>
              </a:rPr>
              <a:pPr/>
              <a:t>16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3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7C1A6-3F6E-4A0C-A01A-2F04D27288E6}" type="slidenum">
              <a:rPr lang="en-GB" smtClean="0">
                <a:latin typeface="Arial"/>
              </a:rPr>
              <a:pPr/>
              <a:t>17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60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25f5ccc4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25f5ccc4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8754-9C96-4DFA-8CD5-C627A1E2A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DF23F-73F4-4E4C-89D2-1483FA88E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0D69A-3F87-40DF-8C6E-283A1872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3FABD-C99E-4D2B-B027-2FF02662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3569-DE14-4839-90AD-ADE2A74B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BF50-2631-4BA3-AD9C-0DAFE8E3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14998-4307-44B9-935C-CD6C38CE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3FF0-72FF-417B-8CC7-73A2D408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DA53-11CB-4C58-8B19-57161ED4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87CF0-C5ED-403B-8A9F-DF98489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5AD49-50B4-4D8A-89B0-2DF8B1C08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F1990-F606-4684-9395-C82F58A37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DA3EB-0865-41E8-9AF9-0D6DEFFC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7C28A-E461-4335-8168-C4B08E8F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E2794-C178-4D34-A905-51CAE486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1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7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893115" y="298545"/>
            <a:ext cx="9948000" cy="7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27865" y="1731573"/>
            <a:ext cx="115364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36346"/>
          <a:stretch/>
        </p:blipFill>
        <p:spPr>
          <a:xfrm>
            <a:off x="327868" y="298532"/>
            <a:ext cx="1054633" cy="7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61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965" y="163513"/>
            <a:ext cx="9969231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9987" y="1509714"/>
            <a:ext cx="11032068" cy="4613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3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634685" y="5609882"/>
            <a:ext cx="6922631" cy="66902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91440" rIns="108000" bIns="91440" numCol="1" rtlCol="0" anchor="ctr" anchorCtr="0" compatLnSpc="1">
            <a:prstTxWarp prst="textNoShape">
              <a:avLst/>
            </a:prstTxWarp>
            <a:noAutofit/>
          </a:bodyPr>
          <a:lstStyle>
            <a:lvl1pPr algn="ctr">
              <a:defRPr kumimoji="0" lang="en-US" i="0" u="none" strike="noStrike" kern="1200" cap="none" normalizeH="0" baseline="0" smtClean="0">
                <a:solidFill>
                  <a:schemeClr val="bg1"/>
                </a:solidFill>
                <a:effectLst/>
              </a:defRPr>
            </a:lvl1pPr>
            <a:lvl2pPr>
              <a:defRPr lang="en-US" sz="1400" kern="1200" smtClean="0">
                <a:ea typeface="+mn-ea"/>
              </a:defRPr>
            </a:lvl2pPr>
            <a:lvl3pPr>
              <a:defRPr lang="en-US" sz="1400" kern="1200" smtClean="0">
                <a:ea typeface="+mn-ea"/>
              </a:defRPr>
            </a:lvl3pPr>
            <a:lvl4pPr>
              <a:defRPr lang="en-US" sz="1400" kern="1200" smtClean="0">
                <a:ea typeface="+mn-ea"/>
              </a:defRPr>
            </a:lvl4pPr>
            <a:lvl5pPr>
              <a:defRPr lang="en-GB" sz="1400" kern="1200">
                <a:ea typeface="+mn-ea"/>
              </a:defRPr>
            </a:lvl5pPr>
          </a:lstStyle>
          <a:p>
            <a:pPr marL="0" marR="0" lvl="0" indent="0" algn="ctr" latinLnBrk="0"/>
            <a:r>
              <a:rPr lang="en-US"/>
              <a:t>Click to edit text. Use this ‘takeaway box’ to </a:t>
            </a:r>
            <a:r>
              <a:rPr lang="en-US" err="1"/>
              <a:t>summarise</a:t>
            </a:r>
            <a:r>
              <a:rPr lang="en-US"/>
              <a:t> the key message of the slide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0292" y="995363"/>
            <a:ext cx="9969231" cy="30956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>
              <a:defRPr lang="en-US" sz="16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600" b="0" kern="1200" dirty="0" smtClean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>
              <a:defRPr lang="en-US" sz="1600" b="0" kern="1200" dirty="0" smtClean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>
              <a:defRPr lang="en-US" sz="1600" b="0" kern="1200" dirty="0" smtClean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>
              <a:defRPr lang="en-GB" sz="1600" b="0" kern="1200" dirty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3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9337-B0FD-4339-BE21-F472A157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F2322-6C53-4A3A-8039-ED45CD7CB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65FF0-A6B7-41B6-9BF3-FF300BCF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C80DE-5856-4FAF-899B-E647CF73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968EE-28FA-4A48-8DE8-FA0F3D2E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0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06A0-148E-4BA0-813F-8B6530B2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87F8-D4AA-4626-972C-7CC266398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A7C63-A684-4B2E-83EC-C51E41C6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BB56-94C9-46E7-A87F-B6046CC3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819E5-A12F-49E2-B2AE-703DD383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4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2EB1-5ADE-4D68-949F-58DFBC2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E072-E2C3-4F97-9527-8F0150DB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963BB-9CAF-4A05-9393-EA0E6F3C5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4526-CEAB-40D4-8ECF-5424ED3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AEC02-2EC2-4018-B604-366EDBC3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8927C-F9B7-4ABA-A1DE-DAE30190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5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282E-F9C6-4BBB-9829-3A4C2377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F8F97-8D01-4318-9DC1-070061C5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F59A9-82CA-4C43-8E09-BB96647CA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81561-E3D4-4CD3-9352-67264B691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B0AF9-CCE9-477B-9557-839304486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FFF4A-7620-4542-ABB7-2251127F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2533B-7E24-40C3-8E3D-E2C0398F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F9CEA-9873-4C5B-B4D7-68137361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4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82B8-6BDA-4C45-8484-AAC58E9D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9BA81-EAEC-4214-ACED-4CC0F4C2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990B0-59B5-4D25-9197-D61D13B1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48BD6-0E0C-4297-9AED-63C8E526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9C5FB-8734-4ABF-AD01-8D167EEF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11C9-D556-496C-9785-81A4B91D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96590-BBD1-4FEA-928A-F862E2B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6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5A75-AFC9-48AC-A9E1-7353247A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9F28-1162-4945-86E5-5BF1A877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AC4A7-8C6C-4677-8800-F487D797A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8F56E-4496-46F7-AF4E-3536C201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4DC7C-D41F-4110-AA80-DFC2E4DC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202BE-9D1C-41EC-8F09-4E178DF4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9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F255-56E3-4420-9EC7-A98BDAB1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B02FC-31CC-4134-94A3-5956F26DF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E3979-E68B-4F8F-85A9-BC4D3E594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B25C9-B7F6-4579-B5EB-12D9E06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A44E5-EA38-446A-A0DC-132B5476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FEFA3-2B1B-4763-8C27-8A358AB1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0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67605-3323-4B46-B02C-50677DB2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10BAF-F8D0-44E9-B6DB-9DF180B1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45E9-D7E6-42BC-8B16-D363D0B64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F97D-F369-4C25-B9F1-49F4B7CAE91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0706C-CE6A-44EE-A46C-53E2C8F6F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3F20F-10D6-4DC0-83C4-D0133A3B7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4060-4596-4EFF-AEBD-F17F2C1E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179E0-16D3-4951-AF5D-18EBAF725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8000" b="1" dirty="0"/>
              <a:t>Why climate change really matters in healthcare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7924B-B582-4D29-B866-66814D018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Richard Smith</a:t>
            </a:r>
          </a:p>
          <a:p>
            <a:pPr algn="l"/>
            <a:r>
              <a:rPr lang="en-US" sz="2200" dirty="0"/>
              <a:t>Chair, UKHACC</a:t>
            </a:r>
          </a:p>
          <a:p>
            <a:pPr algn="l"/>
            <a:r>
              <a:rPr lang="en-US" sz="2200" dirty="0"/>
              <a:t>Former editor, BMJ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6153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2893-6F1D-439A-9F55-0179483154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healthcare professionals are at in the UK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86757B-98F2-45DB-94D5-FD866734C24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59533" y="643467"/>
          <a:ext cx="10872935" cy="5571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850">
                  <a:extLst>
                    <a:ext uri="{9D8B030D-6E8A-4147-A177-3AD203B41FA5}">
                      <a16:colId xmlns:a16="http://schemas.microsoft.com/office/drawing/2014/main" val="3218760719"/>
                    </a:ext>
                  </a:extLst>
                </a:gridCol>
                <a:gridCol w="5646085">
                  <a:extLst>
                    <a:ext uri="{9D8B030D-6E8A-4147-A177-3AD203B41FA5}">
                      <a16:colId xmlns:a16="http://schemas.microsoft.com/office/drawing/2014/main" val="2483959652"/>
                    </a:ext>
                  </a:extLst>
                </a:gridCol>
              </a:tblGrid>
              <a:tr h="679035">
                <a:tc>
                  <a:txBody>
                    <a:bodyPr/>
                    <a:lstStyle/>
                    <a:p>
                      <a:r>
                        <a:rPr lang="en-US" sz="3100"/>
                        <a:t>Universal awareness</a:t>
                      </a:r>
                      <a:endParaRPr lang="en-GB" sz="3100"/>
                    </a:p>
                  </a:txBody>
                  <a:tcPr marL="155633" marR="155633" marT="77815" marB="7781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Variable awareness</a:t>
                      </a:r>
                      <a:endParaRPr lang="en-GB" sz="3100"/>
                    </a:p>
                  </a:txBody>
                  <a:tcPr marL="155633" marR="155633" marT="77815" marB="7781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6392"/>
                  </a:ext>
                </a:extLst>
              </a:tr>
              <a:tr h="1630678">
                <a:tc>
                  <a:txBody>
                    <a:bodyPr/>
                    <a:lstStyle/>
                    <a:p>
                      <a:r>
                        <a:rPr lang="en-US" sz="3100"/>
                        <a:t>Climate change is real and happening now</a:t>
                      </a:r>
                    </a:p>
                    <a:p>
                      <a:endParaRPr lang="en-GB" sz="3100"/>
                    </a:p>
                  </a:txBody>
                  <a:tcPr marL="155633" marR="155633" marT="77815" marB="778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Urgency of need to transform society and risks if we don’t</a:t>
                      </a:r>
                      <a:endParaRPr lang="en-GB" sz="3100"/>
                    </a:p>
                  </a:txBody>
                  <a:tcPr marL="155633" marR="155633" marT="77815" marB="7781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68376"/>
                  </a:ext>
                </a:extLst>
              </a:tr>
              <a:tr h="1630678">
                <a:tc>
                  <a:txBody>
                    <a:bodyPr/>
                    <a:lstStyle/>
                    <a:p>
                      <a:r>
                        <a:rPr lang="en-US" sz="3100"/>
                        <a:t>Direct impact of climate change</a:t>
                      </a:r>
                      <a:endParaRPr lang="en-GB" sz="3100"/>
                    </a:p>
                  </a:txBody>
                  <a:tcPr marL="155633" marR="155633" marT="77815" marB="778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Connection with health/healthcare/health priorities</a:t>
                      </a:r>
                      <a:endParaRPr lang="en-GB" sz="3100"/>
                    </a:p>
                  </a:txBody>
                  <a:tcPr marL="155633" marR="155633" marT="77815" marB="7781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36053"/>
                  </a:ext>
                </a:extLst>
              </a:tr>
              <a:tr h="1630678">
                <a:tc>
                  <a:txBody>
                    <a:bodyPr/>
                    <a:lstStyle/>
                    <a:p>
                      <a:r>
                        <a:rPr lang="en-US" sz="3100"/>
                        <a:t>Areas of action that can be taken to reduce personal carbon footprint </a:t>
                      </a:r>
                      <a:endParaRPr lang="en-GB" sz="3100"/>
                    </a:p>
                  </a:txBody>
                  <a:tcPr marL="155633" marR="155633" marT="77815" marB="778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Connection with clinical role</a:t>
                      </a:r>
                      <a:endParaRPr lang="en-GB" sz="3100"/>
                    </a:p>
                  </a:txBody>
                  <a:tcPr marL="155633" marR="155633" marT="77815" marB="7781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02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EFF7D-92E4-555F-2577-171CB86A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67" y="457200"/>
            <a:ext cx="83712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0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408E-25AE-AC3E-27AA-9E05EAEE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10 commitments of our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66472-3726-F6A0-6886-3F066E89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96" y="1966293"/>
            <a:ext cx="805820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4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5C399-8205-0B7E-8D8B-30095FFA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>
                <a:solidFill>
                  <a:srgbClr val="FFFFFF"/>
                </a:solidFill>
              </a:rPr>
              <a:t>NHS England net-zero targets written into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0691-AF38-9DCD-43A8-9351DD8A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>
                <a:latin typeface="-apple-system"/>
              </a:rPr>
              <a:t>E</a:t>
            </a:r>
            <a:r>
              <a:rPr lang="en-US" sz="2000" b="0" i="0">
                <a:effectLst/>
                <a:latin typeface="-apple-system"/>
              </a:rPr>
              <a:t>missions controlled directly (NHS Carbon Footprint)</a:t>
            </a:r>
          </a:p>
          <a:p>
            <a:pPr lvl="1" fontAlgn="base"/>
            <a:r>
              <a:rPr lang="en-US" sz="2000" b="0" i="0">
                <a:effectLst/>
                <a:latin typeface="-apple-system"/>
              </a:rPr>
              <a:t>Net zero by 2040</a:t>
            </a:r>
          </a:p>
          <a:p>
            <a:pPr lvl="1" fontAlgn="base"/>
            <a:r>
              <a:rPr lang="en-US" sz="2000" b="0" i="0">
                <a:effectLst/>
                <a:latin typeface="-apple-system"/>
              </a:rPr>
              <a:t>An 80% reduction by 2028 to 2032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>
                <a:latin typeface="-apple-system"/>
              </a:rPr>
              <a:t>E</a:t>
            </a:r>
            <a:r>
              <a:rPr lang="en-US" sz="2000" b="0" i="0">
                <a:effectLst/>
                <a:latin typeface="-apple-system"/>
              </a:rPr>
              <a:t>missions NHS can influence (NHS Carbon Footprint Plus)</a:t>
            </a:r>
          </a:p>
          <a:p>
            <a:pPr lvl="1" fontAlgn="base"/>
            <a:r>
              <a:rPr lang="en-US" sz="2000">
                <a:latin typeface="-apple-system"/>
              </a:rPr>
              <a:t>N</a:t>
            </a:r>
            <a:r>
              <a:rPr lang="en-US" sz="2000" b="0" i="0">
                <a:effectLst/>
                <a:latin typeface="-apple-system"/>
              </a:rPr>
              <a:t>et zero by 2045</a:t>
            </a:r>
          </a:p>
          <a:p>
            <a:pPr lvl="1" fontAlgn="base"/>
            <a:r>
              <a:rPr lang="en-US" sz="2000">
                <a:latin typeface="-apple-system"/>
              </a:rPr>
              <a:t>A</a:t>
            </a:r>
            <a:r>
              <a:rPr lang="en-US" sz="2000" b="0" i="0">
                <a:effectLst/>
                <a:latin typeface="-apple-system"/>
              </a:rPr>
              <a:t>n 80% reduction by 2036 to 2039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05161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AA988-7A99-461C-BB03-503DA20F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system response: four figures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E7B5760-DD07-A3BD-8B19-58ABFDCEC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28461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63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D196A-EA86-4D2E-8805-E8398E6A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Carbon emissions from most health care systems are rising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5E294-18B0-414A-802F-20DE8F6E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21442"/>
            <a:ext cx="6553545" cy="54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65D1-8F6F-433C-9904-EA90411C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222" y="163513"/>
            <a:ext cx="8100000" cy="831850"/>
          </a:xfrm>
        </p:spPr>
        <p:txBody>
          <a:bodyPr/>
          <a:lstStyle/>
          <a:p>
            <a:r>
              <a:rPr lang="en-AU" dirty="0"/>
              <a:t>The Carbon Footprint of the NHS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B4D02-68F7-4925-BA97-264F3D8C77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506654"/>
            <a:ext cx="5703484" cy="4649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82E41F-AD94-4BA7-B1CC-82A4F77827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158081"/>
            <a:ext cx="4622800" cy="51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9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Chart, surface chart&#10;&#10;Description automatically generated">
            <a:extLst>
              <a:ext uri="{FF2B5EF4-FFF2-40B4-BE49-F238E27FC236}">
                <a16:creationId xmlns:a16="http://schemas.microsoft.com/office/drawing/2014/main" id="{F959DFB9-F612-4D7A-980C-7F5AA7854C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8" r="22280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EE4BB6-6FF6-4373-AD2C-9EBDEE80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/>
              <a:t>The NHS Carbon Footprint Plus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62254-6469-472D-74D5-DBB01EF3A166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Many interventions needed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Prevention and reducing inequalities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Anaesthetic gases and inhalers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Digital pathway redesign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Research, innovation sequestering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Must work with suppliers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Nobody knows what a net-zero health system looks like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3074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7C434-769E-A3BB-118E-E259C23E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Is your organisation serious about reaching net-zero? A checklist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AFC4-F29D-2CDB-0BF3-2A1F5D30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/>
              <a:t>Carbon footprint measured</a:t>
            </a:r>
          </a:p>
          <a:p>
            <a:r>
              <a:rPr lang="en-GB"/>
              <a:t>Detailed, published plan with annual targets</a:t>
            </a:r>
          </a:p>
          <a:p>
            <a:r>
              <a:rPr lang="en-GB"/>
              <a:t>Annual audited public reporting of progress</a:t>
            </a:r>
          </a:p>
          <a:p>
            <a:r>
              <a:rPr lang="en-GB"/>
              <a:t>Commitment from the board with monthly review</a:t>
            </a:r>
          </a:p>
          <a:p>
            <a:r>
              <a:rPr lang="en-GB"/>
              <a:t>One of the priorities of the chief executive</a:t>
            </a:r>
          </a:p>
          <a:p>
            <a:r>
              <a:rPr lang="en-GB"/>
              <a:t>A chief sustainability officer</a:t>
            </a:r>
          </a:p>
          <a:p>
            <a:r>
              <a:rPr lang="en-GB"/>
              <a:t>Staff</a:t>
            </a:r>
          </a:p>
          <a:p>
            <a:r>
              <a:rPr lang="en-GB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421160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6175C45-EEF7-175C-2D24-C1F7CF8C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Sustainable clinical practice</a:t>
            </a:r>
            <a:endParaRPr lang="en-US" altLang="en-US" b="1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2C723A-5400-29B2-3B3B-A21F931E349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10680" y="1295400"/>
          <a:ext cx="6705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Text Box 5">
            <a:extLst>
              <a:ext uri="{FF2B5EF4-FFF2-40B4-BE49-F238E27FC236}">
                <a16:creationId xmlns:a16="http://schemas.microsoft.com/office/drawing/2014/main" id="{3F1BAEEF-58F0-3C7E-AA63-FBCF7A9DC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6346826"/>
            <a:ext cx="37036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</a:pPr>
            <a:r>
              <a:rPr lang="en-US" altLang="en-US" sz="1400" i="1">
                <a:solidFill>
                  <a:srgbClr val="000000"/>
                </a:solidFill>
                <a:cs typeface="Calibri" panose="020F0502020204030204" pitchFamily="34" charset="0"/>
              </a:rPr>
              <a:t>Mortimer-F. The Sustainable Physician </a:t>
            </a:r>
            <a:endParaRPr lang="en-US" altLang="en-US" sz="18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r" eaLnBrk="1" hangingPunct="1">
              <a:lnSpc>
                <a:spcPct val="95000"/>
              </a:lnSpc>
            </a:pPr>
            <a:r>
              <a:rPr lang="en-US" altLang="en-US" sz="1400" i="1">
                <a:solidFill>
                  <a:srgbClr val="000000"/>
                </a:solidFill>
                <a:cs typeface="Calibri" panose="020F0502020204030204" pitchFamily="34" charset="0"/>
              </a:rPr>
              <a:t>Clinical Medicine 2010, Vol 10, No 2: 110–11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DC138E3-674A-3FDD-03F9-32F2BF6CE893}"/>
              </a:ext>
            </a:extLst>
          </p:cNvPr>
          <p:cNvSpPr>
            <a:spLocks/>
          </p:cNvSpPr>
          <p:nvPr/>
        </p:nvSpPr>
        <p:spPr bwMode="auto">
          <a:xfrm>
            <a:off x="8839200" y="1295400"/>
            <a:ext cx="152400" cy="3886200"/>
          </a:xfrm>
          <a:prstGeom prst="rightBrace">
            <a:avLst>
              <a:gd name="adj1" fmla="val 838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BC5D37CE-8E47-1359-54F6-AB5FFAFB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1" y="2763839"/>
            <a:ext cx="14081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000">
                <a:solidFill>
                  <a:srgbClr val="FF0000"/>
                </a:solidFill>
                <a:cs typeface="Calibri" panose="020F0502020204030204" pitchFamily="34" charset="0"/>
              </a:rPr>
              <a:t>Sustainable clinical practice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71D6EADD-4656-B472-7BDA-D253ECE8D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273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cs typeface="Calibri" panose="020F0502020204030204" pitchFamily="34" charset="0"/>
              </a:rPr>
              <a:t>Outcome needed</a:t>
            </a:r>
          </a:p>
        </p:txBody>
      </p:sp>
      <p:sp>
        <p:nvSpPr>
          <p:cNvPr id="25607" name="TextBox 10">
            <a:extLst>
              <a:ext uri="{FF2B5EF4-FFF2-40B4-BE49-F238E27FC236}">
                <a16:creationId xmlns:a16="http://schemas.microsoft.com/office/drawing/2014/main" id="{8A2C2200-8717-5CE1-F069-332A86E3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9" y="8667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cs typeface="Calibri" panose="020F0502020204030204" pitchFamily="34" charset="0"/>
              </a:rPr>
              <a:t>Secondary drivers</a:t>
            </a:r>
          </a:p>
        </p:txBody>
      </p:sp>
      <p:sp>
        <p:nvSpPr>
          <p:cNvPr id="25608" name="TextBox 11">
            <a:extLst>
              <a:ext uri="{FF2B5EF4-FFF2-40B4-BE49-F238E27FC236}">
                <a16:creationId xmlns:a16="http://schemas.microsoft.com/office/drawing/2014/main" id="{844EA7AB-DB65-A968-52DE-8373A765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839914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cs typeface="Calibri" panose="020F0502020204030204" pitchFamily="34" charset="0"/>
              </a:rPr>
              <a:t>Primary driver</a:t>
            </a:r>
          </a:p>
        </p:txBody>
      </p:sp>
      <p:sp>
        <p:nvSpPr>
          <p:cNvPr id="25609" name="TextBox 12">
            <a:extLst>
              <a:ext uri="{FF2B5EF4-FFF2-40B4-BE49-F238E27FC236}">
                <a16:creationId xmlns:a16="http://schemas.microsoft.com/office/drawing/2014/main" id="{FD058F4A-0B65-A7FA-D03E-18D917A7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379914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cs typeface="Calibri" panose="020F0502020204030204" pitchFamily="34" charset="0"/>
              </a:rPr>
              <a:t>Primary driver</a:t>
            </a:r>
          </a:p>
        </p:txBody>
      </p:sp>
      <p:sp>
        <p:nvSpPr>
          <p:cNvPr id="25610" name="Text Box 5">
            <a:extLst>
              <a:ext uri="{FF2B5EF4-FFF2-40B4-BE49-F238E27FC236}">
                <a16:creationId xmlns:a16="http://schemas.microsoft.com/office/drawing/2014/main" id="{E3B22681-7C46-4B0A-C286-F757D932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6" y="5516564"/>
            <a:ext cx="1408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FF0000"/>
                </a:solidFill>
                <a:cs typeface="Calibri" panose="020F0502020204030204" pitchFamily="34" charset="0"/>
              </a:rPr>
              <a:t>Infrastructure &amp; process</a:t>
            </a:r>
          </a:p>
        </p:txBody>
      </p:sp>
      <p:grpSp>
        <p:nvGrpSpPr>
          <p:cNvPr id="25611" name="Group 7">
            <a:extLst>
              <a:ext uri="{FF2B5EF4-FFF2-40B4-BE49-F238E27FC236}">
                <a16:creationId xmlns:a16="http://schemas.microsoft.com/office/drawing/2014/main" id="{0A005ECE-8157-CFAE-301F-8FECBCEFBC5B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5856288"/>
            <a:ext cx="1657350" cy="812800"/>
            <a:chOff x="7524328" y="5782448"/>
            <a:chExt cx="1658145" cy="81252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BD8FD3-7993-3D29-7F9D-391D7C7CC2C6}"/>
                </a:ext>
              </a:extLst>
            </p:cNvPr>
            <p:cNvCxnSpPr/>
            <p:nvPr/>
          </p:nvCxnSpPr>
          <p:spPr>
            <a:xfrm>
              <a:off x="7614858" y="5787208"/>
              <a:ext cx="1367494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3" name="Title Placeholder 1">
              <a:extLst>
                <a:ext uri="{FF2B5EF4-FFF2-40B4-BE49-F238E27FC236}">
                  <a16:creationId xmlns:a16="http://schemas.microsoft.com/office/drawing/2014/main" id="{7C28B92B-EA3F-A284-AA87-1361C0E93C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24328" y="5782448"/>
              <a:ext cx="1658145" cy="80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837A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CENTRE</a:t>
              </a:r>
              <a:r>
                <a:rPr lang="en-US" altLang="en-US" sz="1600">
                  <a:solidFill>
                    <a:srgbClr val="7FAC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i="1">
                  <a:solidFill>
                    <a:srgbClr val="837A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</a:p>
            <a:p>
              <a:pPr eaLnBrk="1" hangingPunct="1"/>
              <a:r>
                <a:rPr lang="en-US" altLang="en-US" sz="1600">
                  <a:solidFill>
                    <a:srgbClr val="7FAC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SUSTAINABLE</a:t>
              </a:r>
            </a:p>
            <a:p>
              <a:pPr eaLnBrk="1" hangingPunct="1"/>
              <a:r>
                <a:rPr lang="en-US" altLang="en-US" sz="1600">
                  <a:solidFill>
                    <a:srgbClr val="837A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HEALTHCARE</a:t>
              </a:r>
              <a:endParaRPr lang="en-GB" altLang="en-US" sz="1600">
                <a:solidFill>
                  <a:srgbClr val="837A7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643E01-FB97-B254-916A-3523C89AF957}"/>
                </a:ext>
              </a:extLst>
            </p:cNvPr>
            <p:cNvCxnSpPr/>
            <p:nvPr/>
          </p:nvCxnSpPr>
          <p:spPr>
            <a:xfrm>
              <a:off x="7606918" y="6594970"/>
              <a:ext cx="1367493" cy="0"/>
            </a:xfrm>
            <a:prstGeom prst="line">
              <a:avLst/>
            </a:prstGeom>
            <a:ln w="6350">
              <a:solidFill>
                <a:srgbClr val="BEB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85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1C13-B260-4592-B14C-4092794A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 Health Alliance on Climate Change: </a:t>
            </a:r>
            <a:r>
              <a:rPr lang="en-US" sz="2200" b="1" dirty="0"/>
              <a:t>48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members; our members’ members number </a:t>
            </a:r>
            <a:r>
              <a:rPr lang="en-US" sz="2200" b="1" dirty="0"/>
              <a:t>over a million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health professionals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27F98-CB46-4313-89A9-E8254E54C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333"/>
              </a:spcBef>
            </a:pPr>
            <a:r>
              <a:rPr lang="en-US" sz="1900" dirty="0"/>
              <a:t>We work TOGETHER to mitigate the effects of the planetary crisis, encourage adaptation, and </a:t>
            </a:r>
            <a:r>
              <a:rPr lang="en-US" sz="1900" dirty="0" err="1"/>
              <a:t>emphasise</a:t>
            </a:r>
            <a:r>
              <a:rPr lang="en-US" sz="1900" dirty="0"/>
              <a:t> the benefits to health of the changes we need to make</a:t>
            </a:r>
          </a:p>
          <a:p>
            <a:pPr>
              <a:spcBef>
                <a:spcPts val="1333"/>
              </a:spcBef>
            </a:pPr>
            <a:r>
              <a:rPr lang="en-US" sz="1900" dirty="0"/>
              <a:t>Health professionals need to be more prominent in the debate</a:t>
            </a:r>
          </a:p>
          <a:p>
            <a:pPr>
              <a:spcBef>
                <a:spcPts val="1333"/>
              </a:spcBef>
            </a:pPr>
            <a:r>
              <a:rPr lang="en-US" sz="1900" dirty="0"/>
              <a:t>We work as well to support the NHS reach net zero</a:t>
            </a:r>
          </a:p>
          <a:p>
            <a:pPr>
              <a:spcBef>
                <a:spcPts val="1333"/>
              </a:spcBef>
            </a:pPr>
            <a:endParaRPr lang="en-US" sz="1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8DA3F-6FD2-DEA0-D572-5C2F4BB58D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28ACB4-85C3-B9F4-CA2D-BD85E44C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53" y="0"/>
            <a:ext cx="616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83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161A41-227B-5E26-4206-7A22E094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50" y="457200"/>
            <a:ext cx="74295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58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Google Shape;352;p6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Roboto Medium"/>
              </a:rPr>
              <a:t>What can you do now?</a:t>
            </a:r>
          </a:p>
        </p:txBody>
      </p:sp>
      <p:graphicFrame>
        <p:nvGraphicFramePr>
          <p:cNvPr id="355" name="Google Shape;353;p67">
            <a:extLst>
              <a:ext uri="{FF2B5EF4-FFF2-40B4-BE49-F238E27FC236}">
                <a16:creationId xmlns:a16="http://schemas.microsoft.com/office/drawing/2014/main" id="{13717342-8B6F-DC20-59C0-A64996F31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5112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5BBF0-4188-4004-AFB3-9AC2ECD84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8" b="30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6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llow UK Health Alliance on Climate Change's (@UKHealthClimate) latest  Tweets / Twitter">
            <a:extLst>
              <a:ext uri="{FF2B5EF4-FFF2-40B4-BE49-F238E27FC236}">
                <a16:creationId xmlns:a16="http://schemas.microsoft.com/office/drawing/2014/main" id="{0C5450EB-0585-9D34-A714-496F5919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595" y="643467"/>
            <a:ext cx="96888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6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the temperature of the year&#10;&#10;Description automatically generated">
            <a:extLst>
              <a:ext uri="{FF2B5EF4-FFF2-40B4-BE49-F238E27FC236}">
                <a16:creationId xmlns:a16="http://schemas.microsoft.com/office/drawing/2014/main" id="{D7F21286-BA37-B507-B2E9-483E30F8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36" y="457200"/>
            <a:ext cx="62729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1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A01F9-814E-4A13-8717-400A66F7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Climate change is THE major threat to global health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8F2B30-6B60-314B-B3A9-8FE4C0432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68907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08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08D747B-3C44-ED4F-62EA-761C72AE4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8"/>
            <a:ext cx="12192000" cy="68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200756-6863-A917-929B-E5A264262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 b="1">
                <a:solidFill>
                  <a:schemeClr val="bg1"/>
                </a:solidFill>
              </a:rPr>
              <a:t>How best to respond?</a:t>
            </a:r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E73B8-8F36-4C33-785D-4A0F68BF7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CD6C01-7B8D-9B26-BCB9-9CD3F8F2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A response is needed at every level</a:t>
            </a:r>
            <a:endParaRPr lang="en-GB" sz="4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775D79-566F-609A-C7CF-A94B8347F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49820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626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Widescreen</PresentationFormat>
  <Paragraphs>103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Times New Roman</vt:lpstr>
      <vt:lpstr>Trebuchet MS</vt:lpstr>
      <vt:lpstr>Office Theme</vt:lpstr>
      <vt:lpstr>Why climate change really matters in healthcare</vt:lpstr>
      <vt:lpstr>UK Health Alliance on Climate Change: 48 members; our members’ members number over a million health professionals</vt:lpstr>
      <vt:lpstr>PowerPoint Presentation</vt:lpstr>
      <vt:lpstr>PowerPoint Presentation</vt:lpstr>
      <vt:lpstr>PowerPoint Presentation</vt:lpstr>
      <vt:lpstr>Climate change is THE major threat to global health WHO</vt:lpstr>
      <vt:lpstr>PowerPoint Presentation</vt:lpstr>
      <vt:lpstr>How best to respond?</vt:lpstr>
      <vt:lpstr>A response is needed at every level</vt:lpstr>
      <vt:lpstr>Where healthcare professionals are at in the UK </vt:lpstr>
      <vt:lpstr>PowerPoint Presentation</vt:lpstr>
      <vt:lpstr>The 10 commitments of our members</vt:lpstr>
      <vt:lpstr>NHS England net-zero targets written into law</vt:lpstr>
      <vt:lpstr>Health system response: four figures</vt:lpstr>
      <vt:lpstr>Carbon emissions from most health care systems are rising</vt:lpstr>
      <vt:lpstr>The Carbon Footprint of the NHS</vt:lpstr>
      <vt:lpstr>The NHS Carbon Footprint Plus</vt:lpstr>
      <vt:lpstr>Is your organisation serious about reaching net-zero? A checklist</vt:lpstr>
      <vt:lpstr>Sustainable clinical practice</vt:lpstr>
      <vt:lpstr>PowerPoint Presentation</vt:lpstr>
      <vt:lpstr>What can you do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Impact on Global health: implications for Africa</dc:title>
  <dc:creator>Richard Smith</dc:creator>
  <cp:lastModifiedBy>Richard Smith</cp:lastModifiedBy>
  <cp:revision>38</cp:revision>
  <dcterms:created xsi:type="dcterms:W3CDTF">2022-04-25T08:13:28Z</dcterms:created>
  <dcterms:modified xsi:type="dcterms:W3CDTF">2024-05-29T14:12:36Z</dcterms:modified>
</cp:coreProperties>
</file>